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5"/>
  </p:notesMasterIdLst>
  <p:sldIdLst>
    <p:sldId id="256" r:id="rId3"/>
    <p:sldId id="257" r:id="rId4"/>
    <p:sldId id="258" r:id="rId5"/>
    <p:sldId id="304" r:id="rId6"/>
    <p:sldId id="260" r:id="rId7"/>
    <p:sldId id="300" r:id="rId8"/>
    <p:sldId id="262" r:id="rId9"/>
    <p:sldId id="263" r:id="rId10"/>
    <p:sldId id="264" r:id="rId11"/>
    <p:sldId id="265" r:id="rId12"/>
    <p:sldId id="266" r:id="rId13"/>
    <p:sldId id="267" r:id="rId14"/>
    <p:sldId id="268" r:id="rId15"/>
    <p:sldId id="269" r:id="rId16"/>
    <p:sldId id="270" r:id="rId17"/>
    <p:sldId id="313" r:id="rId18"/>
    <p:sldId id="272" r:id="rId19"/>
    <p:sldId id="294" r:id="rId20"/>
    <p:sldId id="295" r:id="rId21"/>
    <p:sldId id="296" r:id="rId22"/>
    <p:sldId id="297" r:id="rId23"/>
    <p:sldId id="298" r:id="rId24"/>
    <p:sldId id="299" r:id="rId25"/>
    <p:sldId id="279" r:id="rId26"/>
    <p:sldId id="280" r:id="rId27"/>
    <p:sldId id="281" r:id="rId28"/>
    <p:sldId id="282" r:id="rId29"/>
    <p:sldId id="283" r:id="rId30"/>
    <p:sldId id="284" r:id="rId31"/>
    <p:sldId id="285" r:id="rId32"/>
    <p:sldId id="286" r:id="rId33"/>
    <p:sldId id="301" r:id="rId34"/>
    <p:sldId id="288" r:id="rId35"/>
    <p:sldId id="289" r:id="rId36"/>
    <p:sldId id="303" r:id="rId37"/>
    <p:sldId id="290" r:id="rId38"/>
    <p:sldId id="305" r:id="rId39"/>
    <p:sldId id="292" r:id="rId40"/>
    <p:sldId id="302" r:id="rId41"/>
    <p:sldId id="310" r:id="rId42"/>
    <p:sldId id="311" r:id="rId43"/>
    <p:sldId id="308" r:id="rId44"/>
  </p:sldIdLst>
  <p:sldSz cx="9144000" cy="5143500" type="screen16x9"/>
  <p:notesSz cx="6858000" cy="9144000"/>
  <p:embeddedFontLst>
    <p:embeddedFont>
      <p:font typeface="Lobster" panose="020B0604020202020204" charset="0"/>
      <p:regular r:id="rId46"/>
    </p:embeddedFont>
    <p:embeddedFont>
      <p:font typeface="Cooper Black" panose="0208090404030B020404" pitchFamily="18" charset="0"/>
      <p:regular r:id="rId47"/>
    </p:embeddedFont>
    <p:embeddedFont>
      <p:font typeface="Georgia" panose="02040502050405020303" pitchFamily="18" charset="0"/>
      <p:regular r:id="rId48"/>
      <p:bold r:id="rId49"/>
      <p:italic r:id="rId50"/>
      <p:boldItalic r:id="rId51"/>
    </p:embeddedFont>
    <p:embeddedFont>
      <p:font typeface="Berlin Sans FB Demi" panose="020E0802020502020306" pitchFamily="34" charset="0"/>
      <p:bold r:id="rId52"/>
    </p:embeddedFont>
    <p:embeddedFont>
      <p:font typeface="Cambria" panose="02040503050406030204" pitchFamily="18" charset="0"/>
      <p:regular r:id="rId53"/>
      <p:bold r:id="rId54"/>
      <p:italic r:id="rId55"/>
      <p:boldItalic r:id="rId56"/>
    </p:embeddedFont>
    <p:embeddedFont>
      <p:font typeface="Trebuchet MS" panose="020B0603020202020204" pitchFamily="3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F6A"/>
    <a:srgbClr val="0D3152"/>
    <a:srgbClr val="0D2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4660"/>
  </p:normalViewPr>
  <p:slideViewPr>
    <p:cSldViewPr snapToGrid="0">
      <p:cViewPr varScale="1">
        <p:scale>
          <a:sx n="98" d="100"/>
          <a:sy n="98" d="100"/>
        </p:scale>
        <p:origin x="53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212002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a39a1496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a39a1496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076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a39a1496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229" name="Google Shape;229;g7a39a1496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243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46b7a6391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46b7a6391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Slide # 19 The fact that ASEA is a network marketing company is fantastic because it provides people like you and me to be able to share these transformational products with others and earn “thank you” money. We are all here with different interests so lets go over a few options.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You may just want to cover the cost of your product, or supplement your household income.</a:t>
            </a:r>
            <a:endParaRPr/>
          </a:p>
        </p:txBody>
      </p:sp>
    </p:spTree>
    <p:extLst>
      <p:ext uri="{BB962C8B-B14F-4D97-AF65-F5344CB8AC3E}">
        <p14:creationId xmlns:p14="http://schemas.microsoft.com/office/powerpoint/2010/main" val="3592857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6601a2b61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96601a2b6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Slide #7 …. After 9 months ASEA was completely debt free and in the first five years it grew organically into 26 countries, with people around the world using these products on a daily basis. Today we are shipping and doing business in over 32 countries and have the only production facility in SLC Utah.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p>
        </p:txBody>
      </p:sp>
    </p:spTree>
    <p:extLst>
      <p:ext uri="{BB962C8B-B14F-4D97-AF65-F5344CB8AC3E}">
        <p14:creationId xmlns:p14="http://schemas.microsoft.com/office/powerpoint/2010/main" val="204687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415df148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d415df148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27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a39a1496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a39a1496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502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7a39a1496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7a39a1496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349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96601a2b61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96601a2b61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592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96601a2b61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96601a2b61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Slide # 10 Wasn’t that video great in teaching us about our bodies and how they are designed to heal and repair?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So What is it? Cell Signaling Supplement.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What does it do? Turns on genes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Why do I need it? Our cells are breaking down every day.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Now that you understand more of the function of Redox Signaling Molecules let’s hear some real life experiences with this breakthrough technology.</a:t>
            </a:r>
            <a:endParaRPr/>
          </a:p>
        </p:txBody>
      </p:sp>
    </p:spTree>
    <p:extLst>
      <p:ext uri="{BB962C8B-B14F-4D97-AF65-F5344CB8AC3E}">
        <p14:creationId xmlns:p14="http://schemas.microsoft.com/office/powerpoint/2010/main" val="32045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b11e4cedf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b11e4cedf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Slide # 12 These molecules are considered NATIVE to the body, that means that the exact same thing that is in our bottle is in every cell of your body.  It is impossible to be allergic to this product, and there is NO level of toxicity as well as no negative interaction with meds or other supplements.  There is no LD50 for this product.  LD50 means at what dosage does the product become lethal for 50% of the test subjects, (usually mice).  When researchers tried to find an LD50 they finally said they'd have to drown the mice in it to cause harm as the more they gave them, the healthier they became! (by the way…. We do not have an LD50 result because the company did not want to have any harm to any animal in this study)</a:t>
            </a:r>
            <a:endParaRPr/>
          </a:p>
        </p:txBody>
      </p:sp>
    </p:spTree>
    <p:extLst>
      <p:ext uri="{BB962C8B-B14F-4D97-AF65-F5344CB8AC3E}">
        <p14:creationId xmlns:p14="http://schemas.microsoft.com/office/powerpoint/2010/main" val="116987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10"/>
          </p:nvPr>
        </p:nvSpPr>
        <p:spPr/>
        <p:txBody>
          <a:bodyPr/>
          <a:lstStyle/>
          <a:p>
            <a:fld id="{C3E2D786-E584-4FDB-B455-A575B5D9BF52}" type="slidenum">
              <a:rPr lang="en-US" smtClean="0"/>
              <a:pPr/>
              <a:t>21</a:t>
            </a:fld>
            <a:endParaRPr lang="en-US"/>
          </a:p>
        </p:txBody>
      </p:sp>
    </p:spTree>
    <p:extLst>
      <p:ext uri="{BB962C8B-B14F-4D97-AF65-F5344CB8AC3E}">
        <p14:creationId xmlns:p14="http://schemas.microsoft.com/office/powerpoint/2010/main" val="1550633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a39a149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a39a149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128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a0016713f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a0016713f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Slide #14 You do want to have reasonable expectations while taking ASEA.  For many of us, it took a long time to get our bodies into the shape we are in...Its going to take a little time for tissues to heal and repair themselves.</a:t>
            </a:r>
            <a:endParaRPr/>
          </a:p>
        </p:txBody>
      </p:sp>
    </p:spTree>
    <p:extLst>
      <p:ext uri="{BB962C8B-B14F-4D97-AF65-F5344CB8AC3E}">
        <p14:creationId xmlns:p14="http://schemas.microsoft.com/office/powerpoint/2010/main" val="3573777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686cb47e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686cb47e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Slide #15 With every case of ASEA comes a Results tracker form, it is very important to fill this out, you can customize it as well depending on your needs.  When you take the redox molecules, you don't get to tell them where to go, your body has an inherent wisdom and will utilize them where IT sees fit.  By taking inventory at the beginning, you will be more in tune to many of the subtle changes that occur as your cells begin to communicate more efficiently.</a:t>
            </a:r>
            <a:endParaRPr/>
          </a:p>
        </p:txBody>
      </p:sp>
    </p:spTree>
    <p:extLst>
      <p:ext uri="{BB962C8B-B14F-4D97-AF65-F5344CB8AC3E}">
        <p14:creationId xmlns:p14="http://schemas.microsoft.com/office/powerpoint/2010/main" val="25276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415df148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d415df148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50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6601a2b61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96601a2b61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Slide # 14 Renu 28 is a true cellular health product, based on breakthrough technology that can create amazing health benefits. It is a whole-body skin therapy allowing your body to heal one cell at a time. You can’t even compare it to products that are only for the face!</a:t>
            </a:r>
            <a:endParaRPr/>
          </a:p>
        </p:txBody>
      </p:sp>
    </p:spTree>
    <p:extLst>
      <p:ext uri="{BB962C8B-B14F-4D97-AF65-F5344CB8AC3E}">
        <p14:creationId xmlns:p14="http://schemas.microsoft.com/office/powerpoint/2010/main" val="3435807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46b7a6391_0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446b7a6391_0_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And I’m sure you’ve heard that seeing is believing. We can show you what this does on the outside of your body but we can’t show you pictures of your heart, lungs, liver…. Just imagine if it is making this big of a difference on the outside… what it could be doing on the inside?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Renu28 technology ( when applied to the skin) results in a healthy clear complexion, tighter, younger looking skin, while dramatically reducing wrinkles, stretch marks, cellulite and many other signs of aging.  All while using the bodies own natural renewal and healing processes.</a:t>
            </a:r>
            <a:endParaRPr sz="1100">
              <a:solidFill>
                <a:schemeClr val="dk1"/>
              </a:solidFill>
            </a:endParaRPr>
          </a:p>
        </p:txBody>
      </p:sp>
      <p:sp>
        <p:nvSpPr>
          <p:cNvPr id="319" name="Google Shape;319;g446b7a6391_0_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3772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97d4b8048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97d4b8048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Did you know 90% of women have cellulite and 10 % of men have it too? Not fair but that is life. </a:t>
            </a:r>
            <a:endParaRPr/>
          </a:p>
          <a:p>
            <a:pPr marL="0" lvl="0" indent="0" algn="l" rtl="0">
              <a:spcBef>
                <a:spcPts val="0"/>
              </a:spcBef>
              <a:spcAft>
                <a:spcPts val="0"/>
              </a:spcAft>
              <a:buNone/>
            </a:pPr>
            <a:r>
              <a:rPr lang="en"/>
              <a:t>Renu 28 and our Advanced Skin care line is a whole body skin therapy. Dermatest did an independent clinical study on Cellulite and showed these changes in 12 weeks.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6351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0016713f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a0016713f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237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415df148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415df148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603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7d4b8048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97d4b8048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F2940"/>
              </a:buClr>
              <a:buSzPts val="1200"/>
              <a:buChar char="●"/>
            </a:pPr>
            <a:r>
              <a:rPr lang="en" sz="1200">
                <a:solidFill>
                  <a:srgbClr val="0F2940"/>
                </a:solidFill>
                <a:highlight>
                  <a:srgbClr val="FFFFFF"/>
                </a:highlight>
              </a:rPr>
              <a:t>Acne is the most common skin condition in the United States, affecting up to 50 million Americans annually.</a:t>
            </a:r>
            <a:r>
              <a:rPr lang="en" sz="900">
                <a:solidFill>
                  <a:srgbClr val="0F2940"/>
                </a:solidFill>
                <a:highlight>
                  <a:srgbClr val="FFFFFF"/>
                </a:highlight>
              </a:rPr>
              <a:t>1</a:t>
            </a:r>
            <a:endParaRPr sz="900">
              <a:solidFill>
                <a:srgbClr val="0F2940"/>
              </a:solidFill>
              <a:highlight>
                <a:srgbClr val="FFFFFF"/>
              </a:highlight>
            </a:endParaRPr>
          </a:p>
          <a:p>
            <a:pPr marL="457200" lvl="0" indent="-304800" algn="l" rtl="0">
              <a:lnSpc>
                <a:spcPct val="115000"/>
              </a:lnSpc>
              <a:spcBef>
                <a:spcPts val="0"/>
              </a:spcBef>
              <a:spcAft>
                <a:spcPts val="0"/>
              </a:spcAft>
              <a:buClr>
                <a:srgbClr val="0F2940"/>
              </a:buClr>
              <a:buSzPts val="1200"/>
              <a:buChar char="●"/>
            </a:pPr>
            <a:r>
              <a:rPr lang="en" sz="1200">
                <a:solidFill>
                  <a:srgbClr val="0F2940"/>
                </a:solidFill>
                <a:highlight>
                  <a:srgbClr val="FFFFFF"/>
                </a:highlight>
              </a:rPr>
              <a:t>Acne usually begins in puberty and affects many adolescents and young adults.</a:t>
            </a:r>
            <a:endParaRPr sz="1200">
              <a:solidFill>
                <a:srgbClr val="0F2940"/>
              </a:solidFill>
              <a:highlight>
                <a:srgbClr val="FFFFFF"/>
              </a:highlight>
            </a:endParaRPr>
          </a:p>
          <a:p>
            <a:pPr marL="914400" lvl="1" indent="-304800" algn="l" rtl="0">
              <a:lnSpc>
                <a:spcPct val="115000"/>
              </a:lnSpc>
              <a:spcBef>
                <a:spcPts val="0"/>
              </a:spcBef>
              <a:spcAft>
                <a:spcPts val="0"/>
              </a:spcAft>
              <a:buClr>
                <a:srgbClr val="0F2940"/>
              </a:buClr>
              <a:buSzPts val="1200"/>
              <a:buChar char="○"/>
            </a:pPr>
            <a:r>
              <a:rPr lang="en" sz="1200">
                <a:solidFill>
                  <a:srgbClr val="0F2940"/>
                </a:solidFill>
                <a:highlight>
                  <a:srgbClr val="FFFFFF"/>
                </a:highlight>
              </a:rPr>
              <a:t>Approximately 85 percent of people between the ages of 12 and 24 experience at least minor acne.</a:t>
            </a:r>
            <a:r>
              <a:rPr lang="en" sz="900">
                <a:solidFill>
                  <a:srgbClr val="0F2940"/>
                </a:solidFill>
                <a:highlight>
                  <a:srgbClr val="FFFFFF"/>
                </a:highlight>
              </a:rPr>
              <a:t>2</a:t>
            </a:r>
            <a:endParaRPr sz="900">
              <a:solidFill>
                <a:srgbClr val="0F2940"/>
              </a:solidFill>
              <a:highlight>
                <a:srgbClr val="FFFFFF"/>
              </a:highlight>
            </a:endParaRPr>
          </a:p>
          <a:p>
            <a:pPr marL="457200" lvl="0" indent="0" algn="l" rtl="0">
              <a:lnSpc>
                <a:spcPct val="115000"/>
              </a:lnSpc>
              <a:spcBef>
                <a:spcPts val="1200"/>
              </a:spcBef>
              <a:spcAft>
                <a:spcPts val="0"/>
              </a:spcAft>
              <a:buNone/>
            </a:pPr>
            <a:endParaRPr sz="900">
              <a:solidFill>
                <a:srgbClr val="0F2940"/>
              </a:solidFill>
              <a:highlight>
                <a:srgbClr val="FFFFFF"/>
              </a:highlight>
            </a:endParaRPr>
          </a:p>
          <a:p>
            <a:pPr marL="457200" lvl="0" indent="-304800" algn="l" rtl="0">
              <a:lnSpc>
                <a:spcPct val="115000"/>
              </a:lnSpc>
              <a:spcBef>
                <a:spcPts val="1200"/>
              </a:spcBef>
              <a:spcAft>
                <a:spcPts val="0"/>
              </a:spcAft>
              <a:buClr>
                <a:srgbClr val="0F2940"/>
              </a:buClr>
              <a:buSzPts val="1200"/>
              <a:buChar char="●"/>
            </a:pPr>
            <a:r>
              <a:rPr lang="en" sz="1200">
                <a:solidFill>
                  <a:srgbClr val="0F2940"/>
                </a:solidFill>
                <a:highlight>
                  <a:srgbClr val="FFFFFF"/>
                </a:highlight>
              </a:rPr>
              <a:t>In 2013, the costs associated with the treatment and lost productivity among those who sought medical care for acne exceeded $1.2 billion.</a:t>
            </a:r>
            <a:r>
              <a:rPr lang="en" sz="900">
                <a:solidFill>
                  <a:srgbClr val="0F2940"/>
                </a:solidFill>
                <a:highlight>
                  <a:srgbClr val="FFFFFF"/>
                </a:highlight>
              </a:rPr>
              <a:t>6</a:t>
            </a:r>
            <a:endParaRPr sz="900">
              <a:solidFill>
                <a:srgbClr val="0F2940"/>
              </a:solidFill>
              <a:highlight>
                <a:srgbClr val="FFFFFF"/>
              </a:highlight>
            </a:endParaRPr>
          </a:p>
          <a:p>
            <a:pPr marL="914400" lvl="1" indent="-304800" algn="l" rtl="0">
              <a:lnSpc>
                <a:spcPct val="115000"/>
              </a:lnSpc>
              <a:spcBef>
                <a:spcPts val="0"/>
              </a:spcBef>
              <a:spcAft>
                <a:spcPts val="0"/>
              </a:spcAft>
              <a:buClr>
                <a:srgbClr val="0F2940"/>
              </a:buClr>
              <a:buSzPts val="1200"/>
              <a:buChar char="○"/>
            </a:pPr>
            <a:r>
              <a:rPr lang="en" sz="1200">
                <a:solidFill>
                  <a:srgbClr val="0F2940"/>
                </a:solidFill>
                <a:highlight>
                  <a:srgbClr val="FFFFFF"/>
                </a:highlight>
              </a:rPr>
              <a:t>More than 5.1 million people sought medical treatment for acne in 2013, primarily children and young adults.</a:t>
            </a:r>
            <a:endParaRPr/>
          </a:p>
        </p:txBody>
      </p:sp>
    </p:spTree>
    <p:extLst>
      <p:ext uri="{BB962C8B-B14F-4D97-AF65-F5344CB8AC3E}">
        <p14:creationId xmlns:p14="http://schemas.microsoft.com/office/powerpoint/2010/main" val="2727666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a39a1496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a39a1496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666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415df14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415df14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832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446b7a6391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446b7a6391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Slide # 19 The fact that ASEA is a network marketing company is fantastic because it provides people like you and me to be able to share these transformational products with others and earn “thank you” money. We are all here with different interests so lets go over a few options.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You may just want to cover the cost of your product, or supplement your household income.</a:t>
            </a:r>
            <a:endParaRPr/>
          </a:p>
        </p:txBody>
      </p:sp>
    </p:spTree>
    <p:extLst>
      <p:ext uri="{BB962C8B-B14F-4D97-AF65-F5344CB8AC3E}">
        <p14:creationId xmlns:p14="http://schemas.microsoft.com/office/powerpoint/2010/main" val="132374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7a39a14961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7a39a14961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121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a39a1496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7a39a1496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775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f2d5c9b4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555555"/>
                </a:solidFill>
                <a:highlight>
                  <a:srgbClr val="FFFFFF"/>
                </a:highlight>
              </a:rPr>
              <a:t>Current research shows that environmental factors such as stress, diet, the air we breathe, and aging can actually turn off genes, meaning the genetic instructions that dictate healthy body functions don’t get through.</a:t>
            </a:r>
            <a:endParaRPr/>
          </a:p>
        </p:txBody>
      </p:sp>
      <p:sp>
        <p:nvSpPr>
          <p:cNvPr id="422" name="Google Shape;422;gdf2d5c9b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9910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7d4b8048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7d4b8048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latin typeface="Cambria"/>
                <a:ea typeface="Cambria"/>
                <a:cs typeface="Cambria"/>
                <a:sym typeface="Cambria"/>
              </a:rPr>
              <a:t>It only takes $40 to start. And with the $40 you receive a starter kit with all the information you need to get started for success. </a:t>
            </a:r>
            <a:endParaRPr sz="1400" b="1">
              <a:solidFill>
                <a:schemeClr val="dk1"/>
              </a:solidFill>
              <a:latin typeface="Cambria"/>
              <a:ea typeface="Cambria"/>
              <a:cs typeface="Cambria"/>
              <a:sym typeface="Cambria"/>
            </a:endParaRPr>
          </a:p>
          <a:p>
            <a:pPr marL="0" lvl="0" indent="0" algn="l" rtl="0">
              <a:lnSpc>
                <a:spcPct val="115000"/>
              </a:lnSpc>
              <a:spcBef>
                <a:spcPts val="1200"/>
              </a:spcBef>
              <a:spcAft>
                <a:spcPts val="0"/>
              </a:spcAft>
              <a:buClr>
                <a:schemeClr val="dk1"/>
              </a:buClr>
              <a:buSzPts val="1100"/>
              <a:buFont typeface="Arial"/>
              <a:buNone/>
            </a:pPr>
            <a:r>
              <a:rPr lang="en" sz="1400" b="1">
                <a:solidFill>
                  <a:schemeClr val="dk1"/>
                </a:solidFill>
                <a:latin typeface="Cambria"/>
                <a:ea typeface="Cambria"/>
                <a:cs typeface="Cambria"/>
                <a:sym typeface="Cambria"/>
              </a:rPr>
              <a:t>Then you pick a package of product that best fits your needs.</a:t>
            </a:r>
            <a:endParaRPr sz="1400" b="1">
              <a:solidFill>
                <a:schemeClr val="dk1"/>
              </a:solidFill>
              <a:latin typeface="Cambria"/>
              <a:ea typeface="Cambria"/>
              <a:cs typeface="Cambria"/>
              <a:sym typeface="Cambria"/>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3172995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 name="Shape 4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200" b="0" i="0" u="none" strike="noStrike" cap="none">
                <a:latin typeface="Calibri"/>
                <a:ea typeface="Calibri"/>
                <a:cs typeface="Calibri"/>
                <a:sym typeface="Calibri"/>
              </a:rPr>
              <a:t>Me gustaría concluir con unas palabras de nuestro fundador, Verdi Norton (léase cita).</a:t>
            </a:r>
          </a:p>
        </p:txBody>
      </p:sp>
    </p:spTree>
    <p:extLst>
      <p:ext uri="{BB962C8B-B14F-4D97-AF65-F5344CB8AC3E}">
        <p14:creationId xmlns:p14="http://schemas.microsoft.com/office/powerpoint/2010/main" val="361495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415df148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d415df148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1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11e4cedf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b11e4cedf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Slide #30 They hired Dr. Gary Samuelson, an atomic medical physicist, who was eventually able to stabilize the molecules.  The product was presented to a big pharma company, who did their due diligence and offered them a check "big enough they wouldn't want to talk to anyone else".  However, they said they wanted to take it through FDA process and in order to do so, it could not be in the hands of the public, and they would have to cease production immediately.  </a:t>
            </a:r>
            <a:endParaRPr/>
          </a:p>
        </p:txBody>
      </p:sp>
    </p:spTree>
    <p:extLst>
      <p:ext uri="{BB962C8B-B14F-4D97-AF65-F5344CB8AC3E}">
        <p14:creationId xmlns:p14="http://schemas.microsoft.com/office/powerpoint/2010/main" val="127478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a39a1496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a39a1496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471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b287e0ff8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b287e0ff8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25914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a39a1496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a39a1496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99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a39a149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a39a149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96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0"/>
        <p:cNvGrpSpPr/>
        <p:nvPr/>
      </p:nvGrpSpPr>
      <p:grpSpPr>
        <a:xfrm>
          <a:off x="0" y="0"/>
          <a:ext cx="0" cy="0"/>
          <a:chOff x="0" y="0"/>
          <a:chExt cx="0" cy="0"/>
        </a:xfrm>
      </p:grpSpPr>
      <p:pic>
        <p:nvPicPr>
          <p:cNvPr id="51" name="Google Shape;51;p13" descr="12.jpg"/>
          <p:cNvPicPr preferRelativeResize="0"/>
          <p:nvPr/>
        </p:nvPicPr>
        <p:blipFill rotWithShape="1">
          <a:blip r:embed="rId2">
            <a:alphaModFix/>
          </a:blip>
          <a:srcRect/>
          <a:stretch/>
        </p:blipFill>
        <p:spPr>
          <a:xfrm>
            <a:off x="4847" y="0"/>
            <a:ext cx="9135881" cy="5143071"/>
          </a:xfrm>
          <a:prstGeom prst="rect">
            <a:avLst/>
          </a:prstGeom>
          <a:noFill/>
          <a:ln>
            <a:noFill/>
          </a:ln>
        </p:spPr>
      </p:pic>
      <p:pic>
        <p:nvPicPr>
          <p:cNvPr id="52" name="Google Shape;52;p13" descr="ASEA Logo - No Tag.png"/>
          <p:cNvPicPr preferRelativeResize="0"/>
          <p:nvPr/>
        </p:nvPicPr>
        <p:blipFill rotWithShape="1">
          <a:blip r:embed="rId3">
            <a:alphaModFix/>
          </a:blip>
          <a:srcRect/>
          <a:stretch/>
        </p:blipFill>
        <p:spPr>
          <a:xfrm>
            <a:off x="312739" y="257175"/>
            <a:ext cx="1278565" cy="522157"/>
          </a:xfrm>
          <a:prstGeom prst="rect">
            <a:avLst/>
          </a:prstGeom>
          <a:noFill/>
          <a:ln>
            <a:noFill/>
          </a:ln>
        </p:spPr>
      </p:pic>
      <p:pic>
        <p:nvPicPr>
          <p:cNvPr id="53" name="Google Shape;53;p13" descr="12.jpg"/>
          <p:cNvPicPr preferRelativeResize="0"/>
          <p:nvPr/>
        </p:nvPicPr>
        <p:blipFill rotWithShape="1">
          <a:blip r:embed="rId2">
            <a:alphaModFix/>
          </a:blip>
          <a:srcRect/>
          <a:stretch/>
        </p:blipFill>
        <p:spPr>
          <a:xfrm>
            <a:off x="4847" y="0"/>
            <a:ext cx="9135881" cy="5143071"/>
          </a:xfrm>
          <a:prstGeom prst="rect">
            <a:avLst/>
          </a:prstGeom>
          <a:noFill/>
          <a:ln>
            <a:noFill/>
          </a:ln>
        </p:spPr>
      </p:pic>
      <p:pic>
        <p:nvPicPr>
          <p:cNvPr id="54" name="Google Shape;54;p13" descr="ASEA Logo - No Tag.png"/>
          <p:cNvPicPr preferRelativeResize="0"/>
          <p:nvPr/>
        </p:nvPicPr>
        <p:blipFill rotWithShape="1">
          <a:blip r:embed="rId3">
            <a:alphaModFix/>
          </a:blip>
          <a:srcRect/>
          <a:stretch/>
        </p:blipFill>
        <p:spPr>
          <a:xfrm>
            <a:off x="312739" y="257175"/>
            <a:ext cx="1278565" cy="52215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1"/>
        <p:cNvGrpSpPr/>
        <p:nvPr/>
      </p:nvGrpSpPr>
      <p:grpSpPr>
        <a:xfrm>
          <a:off x="0" y="0"/>
          <a:ext cx="0" cy="0"/>
          <a:chOff x="0" y="0"/>
          <a:chExt cx="0" cy="0"/>
        </a:xfrm>
      </p:grpSpPr>
      <p:sp>
        <p:nvSpPr>
          <p:cNvPr id="62" name="Google Shape;62;p15"/>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L="0" marR="0" lvl="0" indent="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63" name="Google Shape;63;p15"/>
          <p:cNvSpPr txBox="1">
            <a:spLocks noGrp="1"/>
          </p:cNvSpPr>
          <p:nvPr>
            <p:ph type="subTitle" idx="1"/>
          </p:nvPr>
        </p:nvSpPr>
        <p:spPr>
          <a:xfrm>
            <a:off x="1143000" y="2701528"/>
            <a:ext cx="6858000" cy="1241700"/>
          </a:xfrm>
          <a:prstGeom prst="rect">
            <a:avLst/>
          </a:prstGeom>
          <a:noFill/>
          <a:ln>
            <a:noFill/>
          </a:ln>
        </p:spPr>
        <p:txBody>
          <a:bodyPr spcFirstLastPara="1" wrap="square" lIns="68575" tIns="68575" rIns="68575" bIns="68575" anchor="t" anchorCtr="0">
            <a:noAutofit/>
          </a:bodyPr>
          <a:lstStyle>
            <a:lvl1pPr marL="0" marR="0" lvl="0" indent="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lt1"/>
        </a:solid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Trebuchet MS"/>
              <a:buNone/>
              <a:defRPr sz="3300" b="0" i="0" u="none" strike="noStrike" cap="none">
                <a:solidFill>
                  <a:schemeClr val="dk1"/>
                </a:solidFill>
                <a:latin typeface="Trebuchet MS"/>
                <a:ea typeface="Trebuchet MS"/>
                <a:cs typeface="Trebuchet MS"/>
                <a:sym typeface="Trebuchet MS"/>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69" name="Google Shape;69;p16"/>
          <p:cNvSpPr txBox="1">
            <a:spLocks noGrp="1"/>
          </p:cNvSpPr>
          <p:nvPr>
            <p:ph type="body" idx="1"/>
          </p:nvPr>
        </p:nvSpPr>
        <p:spPr>
          <a:xfrm>
            <a:off x="685754" y="3304795"/>
            <a:ext cx="2280300" cy="1065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92100" algn="l" rtl="0">
              <a:lnSpc>
                <a:spcPct val="90000"/>
              </a:lnSpc>
              <a:spcBef>
                <a:spcPts val="4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2"/>
          </p:nvPr>
        </p:nvSpPr>
        <p:spPr>
          <a:xfrm>
            <a:off x="3427412" y="3304795"/>
            <a:ext cx="2285700" cy="914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92100" algn="l" rtl="0">
              <a:lnSpc>
                <a:spcPct val="90000"/>
              </a:lnSpc>
              <a:spcBef>
                <a:spcPts val="4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body" idx="3"/>
          </p:nvPr>
        </p:nvSpPr>
        <p:spPr>
          <a:xfrm>
            <a:off x="6174203" y="3304795"/>
            <a:ext cx="2289900" cy="914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body" idx="4"/>
          </p:nvPr>
        </p:nvSpPr>
        <p:spPr>
          <a:xfrm>
            <a:off x="790951" y="1201119"/>
            <a:ext cx="20478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6"/>
          <p:cNvSpPr txBox="1">
            <a:spLocks noGrp="1"/>
          </p:cNvSpPr>
          <p:nvPr>
            <p:ph type="body" idx="5"/>
          </p:nvPr>
        </p:nvSpPr>
        <p:spPr>
          <a:xfrm>
            <a:off x="3533682" y="1201119"/>
            <a:ext cx="20478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 name="Google Shape;74;p16"/>
          <p:cNvSpPr txBox="1">
            <a:spLocks noGrp="1"/>
          </p:cNvSpPr>
          <p:nvPr>
            <p:ph type="body" idx="6"/>
          </p:nvPr>
        </p:nvSpPr>
        <p:spPr>
          <a:xfrm>
            <a:off x="6274264" y="1201119"/>
            <a:ext cx="20478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
  <p:cSld name="1_Two Content">
    <p:bg>
      <p:bgPr>
        <a:solidFill>
          <a:schemeClr val="lt1"/>
        </a:solid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0071AD"/>
              </a:buClr>
              <a:buSzPts val="3300"/>
              <a:buFont typeface="Trebuchet MS"/>
              <a:buNone/>
              <a:defRPr sz="3300" b="0" i="0" u="none" strike="noStrike" cap="none">
                <a:solidFill>
                  <a:srgbClr val="0071AD"/>
                </a:solidFill>
                <a:latin typeface="Trebuchet MS"/>
                <a:ea typeface="Trebuchet MS"/>
                <a:cs typeface="Trebuchet MS"/>
                <a:sym typeface="Trebuchet MS"/>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81" name="Google Shape;81;p18"/>
          <p:cNvSpPr>
            <a:spLocks noGrp="1"/>
          </p:cNvSpPr>
          <p:nvPr>
            <p:ph type="pic" idx="2"/>
          </p:nvPr>
        </p:nvSpPr>
        <p:spPr>
          <a:xfrm>
            <a:off x="331774" y="1201119"/>
            <a:ext cx="15981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0" marR="0" lvl="0" indent="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520700" marR="0" lvl="1" indent="-1778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63600" marR="0" lvl="2" indent="-1714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6500" marR="0" lvl="3"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9400" marR="0" lvl="4"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92300" marR="0" lvl="5"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35200" marR="0" lvl="6"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78100" marR="0" lvl="7"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21000" marR="0" lvl="8"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Google Shape;82;p18"/>
          <p:cNvSpPr>
            <a:spLocks noGrp="1"/>
          </p:cNvSpPr>
          <p:nvPr>
            <p:ph type="pic" idx="3"/>
          </p:nvPr>
        </p:nvSpPr>
        <p:spPr>
          <a:xfrm>
            <a:off x="2618210" y="1201119"/>
            <a:ext cx="15942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0" marR="0" lvl="0" indent="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520700" marR="0" lvl="1" indent="-1778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63600" marR="0" lvl="2" indent="-1714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6500" marR="0" lvl="3"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9400" marR="0" lvl="4"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92300" marR="0" lvl="5"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35200" marR="0" lvl="6"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78100" marR="0" lvl="7"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21000" marR="0" lvl="8"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18"/>
          <p:cNvSpPr>
            <a:spLocks noGrp="1"/>
          </p:cNvSpPr>
          <p:nvPr>
            <p:ph type="pic" idx="4"/>
          </p:nvPr>
        </p:nvSpPr>
        <p:spPr>
          <a:xfrm>
            <a:off x="4898641" y="1201119"/>
            <a:ext cx="15999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0" marR="0" lvl="0" indent="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520700" marR="0" lvl="1" indent="-1778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63600" marR="0" lvl="2" indent="-1714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6500" marR="0" lvl="3"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9400" marR="0" lvl="4"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92300" marR="0" lvl="5"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35200" marR="0" lvl="6"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78100" marR="0" lvl="7"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21000" marR="0" lvl="8"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body" idx="1"/>
          </p:nvPr>
        </p:nvSpPr>
        <p:spPr>
          <a:xfrm>
            <a:off x="221923" y="3304795"/>
            <a:ext cx="1810500" cy="1065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92100" algn="l" rtl="0">
              <a:lnSpc>
                <a:spcPct val="90000"/>
              </a:lnSpc>
              <a:spcBef>
                <a:spcPts val="4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body" idx="5"/>
          </p:nvPr>
        </p:nvSpPr>
        <p:spPr>
          <a:xfrm>
            <a:off x="2513014" y="3304795"/>
            <a:ext cx="1810500" cy="914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92100" algn="l" rtl="0">
              <a:lnSpc>
                <a:spcPct val="90000"/>
              </a:lnSpc>
              <a:spcBef>
                <a:spcPts val="4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body" idx="6"/>
          </p:nvPr>
        </p:nvSpPr>
        <p:spPr>
          <a:xfrm>
            <a:off x="4793446" y="3304795"/>
            <a:ext cx="1821000" cy="914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18"/>
          <p:cNvSpPr>
            <a:spLocks noGrp="1"/>
          </p:cNvSpPr>
          <p:nvPr>
            <p:ph type="pic" idx="7"/>
          </p:nvPr>
        </p:nvSpPr>
        <p:spPr>
          <a:xfrm>
            <a:off x="7189787" y="1217303"/>
            <a:ext cx="1597500" cy="2055000"/>
          </a:xfrm>
          <a:prstGeom prst="rect">
            <a:avLst/>
          </a:prstGeom>
          <a:noFill/>
          <a:ln w="12700" cap="flat" cmpd="sng">
            <a:solidFill>
              <a:srgbClr val="6C6C6C"/>
            </a:solidFill>
            <a:prstDash val="solid"/>
            <a:round/>
            <a:headEnd type="none" w="sm" len="sm"/>
            <a:tailEnd type="none" w="sm" len="sm"/>
          </a:ln>
        </p:spPr>
        <p:txBody>
          <a:bodyPr spcFirstLastPara="1" wrap="square" lIns="68575" tIns="68575" rIns="68575" bIns="68575" anchor="t" anchorCtr="0">
            <a:noAutofit/>
          </a:bodyPr>
          <a:lstStyle>
            <a:lvl1pPr marL="0" marR="0" lvl="0" indent="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520700" marR="0" lvl="1" indent="-1778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863600" marR="0" lvl="2" indent="-1714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206500" marR="0" lvl="3"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1549400" marR="0" lvl="4"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1892300" marR="0" lvl="5"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2235200" marR="0" lvl="6"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2578100" marR="0" lvl="7"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2921000" marR="0" lvl="8" indent="-1778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 name="Google Shape;88;p18"/>
          <p:cNvSpPr txBox="1">
            <a:spLocks noGrp="1"/>
          </p:cNvSpPr>
          <p:nvPr>
            <p:ph type="body" idx="8"/>
          </p:nvPr>
        </p:nvSpPr>
        <p:spPr>
          <a:xfrm>
            <a:off x="7084591" y="3320979"/>
            <a:ext cx="1821000" cy="914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9"/>
        <p:cNvGrpSpPr/>
        <p:nvPr/>
      </p:nvGrpSpPr>
      <p:grpSpPr>
        <a:xfrm>
          <a:off x="0" y="0"/>
          <a:ext cx="0" cy="0"/>
          <a:chOff x="0" y="0"/>
          <a:chExt cx="0" cy="0"/>
        </a:xfrm>
      </p:grpSpPr>
      <p:pic>
        <p:nvPicPr>
          <p:cNvPr id="90" name="Google Shape;90;p19" descr="ASEA_Slide5.jpg"/>
          <p:cNvPicPr preferRelativeResize="0"/>
          <p:nvPr/>
        </p:nvPicPr>
        <p:blipFill rotWithShape="1">
          <a:blip r:embed="rId2">
            <a:alphaModFix/>
          </a:blip>
          <a:srcRect/>
          <a:stretch/>
        </p:blipFill>
        <p:spPr>
          <a:xfrm>
            <a:off x="0" y="0"/>
            <a:ext cx="9129370" cy="5135270"/>
          </a:xfrm>
          <a:prstGeom prst="rect">
            <a:avLst/>
          </a:prstGeom>
          <a:noFill/>
          <a:ln>
            <a:noFill/>
          </a:ln>
        </p:spPr>
      </p:pic>
      <p:sp>
        <p:nvSpPr>
          <p:cNvPr id="91" name="Google Shape;91;p19"/>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002060"/>
              </a:buClr>
              <a:buSzPts val="3300"/>
              <a:buFont typeface="Calibri"/>
              <a:buNone/>
              <a:defRPr sz="3300" b="0" i="0" u="none" strike="noStrike" cap="none">
                <a:solidFill>
                  <a:srgbClr val="002060"/>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2" name="Google Shape;92;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rotWithShape="1">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0"/>
          <p:cNvSpPr txBox="1">
            <a:spLocks noGrp="1"/>
          </p:cNvSpPr>
          <p:nvPr>
            <p:ph type="ctrTitle"/>
          </p:nvPr>
        </p:nvSpPr>
        <p:spPr>
          <a:xfrm>
            <a:off x="3553248" y="1034237"/>
            <a:ext cx="5013000" cy="501000"/>
          </a:xfrm>
          <a:prstGeom prst="rect">
            <a:avLst/>
          </a:prstGeom>
          <a:noFill/>
          <a:ln w="9525" cap="flat" cmpd="sng">
            <a:solidFill>
              <a:srgbClr val="1971C9"/>
            </a:solidFill>
            <a:prstDash val="solid"/>
            <a:round/>
            <a:headEnd type="none" w="sm" len="sm"/>
            <a:tailEnd type="none" w="sm" len="sm"/>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FFFFFF"/>
              </a:buClr>
              <a:buSzPts val="3600"/>
              <a:buFont typeface="Trebuchet MS"/>
              <a:buNone/>
              <a:defRPr sz="3600" b="0" i="0" u="none" strike="noStrike" cap="none">
                <a:solidFill>
                  <a:srgbClr val="FFFFFF"/>
                </a:solidFill>
                <a:latin typeface="Trebuchet MS"/>
                <a:ea typeface="Trebuchet MS"/>
                <a:cs typeface="Trebuchet MS"/>
                <a:sym typeface="Trebuchet MS"/>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95" name="Google Shape;95;p2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6" name="Google Shape;96;p2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cxnSp>
        <p:nvCxnSpPr>
          <p:cNvPr id="98" name="Google Shape;98;p20"/>
          <p:cNvCxnSpPr/>
          <p:nvPr/>
        </p:nvCxnSpPr>
        <p:spPr>
          <a:xfrm>
            <a:off x="3286716" y="969894"/>
            <a:ext cx="0" cy="694500"/>
          </a:xfrm>
          <a:prstGeom prst="straightConnector1">
            <a:avLst/>
          </a:prstGeom>
          <a:noFill/>
          <a:ln w="12700" cap="flat" cmpd="sng">
            <a:solidFill>
              <a:srgbClr val="176AC8"/>
            </a:solidFill>
            <a:prstDash val="solid"/>
            <a:miter lim="800000"/>
            <a:headEnd type="none" w="sm" len="sm"/>
            <a:tailEnd type="none" w="sm" len="sm"/>
          </a:ln>
        </p:spPr>
      </p:cxnSp>
      <p:pic>
        <p:nvPicPr>
          <p:cNvPr id="99" name="Google Shape;99;p20"/>
          <p:cNvPicPr preferRelativeResize="0"/>
          <p:nvPr/>
        </p:nvPicPr>
        <p:blipFill rotWithShape="1">
          <a:blip r:embed="rId3">
            <a:alphaModFix/>
          </a:blip>
          <a:srcRect/>
          <a:stretch/>
        </p:blipFill>
        <p:spPr>
          <a:xfrm>
            <a:off x="1162360" y="998797"/>
            <a:ext cx="1714264" cy="65854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lt1"/>
        </a:solidFill>
        <a:effectLst/>
      </p:bgPr>
    </p:bg>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57200" y="205979"/>
            <a:ext cx="8229600" cy="8574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0071AD"/>
              </a:buClr>
              <a:buSzPts val="3300"/>
              <a:buFont typeface="Trebuchet MS"/>
              <a:buNone/>
              <a:defRPr sz="3300" b="0" i="0" u="none" strike="noStrike" cap="none">
                <a:solidFill>
                  <a:srgbClr val="0071AD"/>
                </a:solidFill>
                <a:latin typeface="Trebuchet MS"/>
                <a:ea typeface="Trebuchet MS"/>
                <a:cs typeface="Trebuchet MS"/>
                <a:sym typeface="Trebuchet MS"/>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02" name="Google Shape;102;p21"/>
          <p:cNvSpPr txBox="1">
            <a:spLocks noGrp="1"/>
          </p:cNvSpPr>
          <p:nvPr>
            <p:ph type="body" idx="1"/>
          </p:nvPr>
        </p:nvSpPr>
        <p:spPr>
          <a:xfrm>
            <a:off x="457200" y="1200151"/>
            <a:ext cx="4025700" cy="3394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body" idx="2"/>
          </p:nvPr>
        </p:nvSpPr>
        <p:spPr>
          <a:xfrm>
            <a:off x="4661012" y="1200151"/>
            <a:ext cx="4025700" cy="3394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4"/>
        <p:cNvGrpSpPr/>
        <p:nvPr/>
      </p:nvGrpSpPr>
      <p:grpSpPr>
        <a:xfrm>
          <a:off x="0" y="0"/>
          <a:ext cx="0" cy="0"/>
          <a:chOff x="0" y="0"/>
          <a:chExt cx="0" cy="0"/>
        </a:xfrm>
      </p:grpSpPr>
      <p:pic>
        <p:nvPicPr>
          <p:cNvPr id="105" name="Google Shape;105;p22" descr="12.jpg"/>
          <p:cNvPicPr preferRelativeResize="0"/>
          <p:nvPr/>
        </p:nvPicPr>
        <p:blipFill rotWithShape="1">
          <a:blip r:embed="rId2">
            <a:alphaModFix/>
          </a:blip>
          <a:srcRect/>
          <a:stretch/>
        </p:blipFill>
        <p:spPr>
          <a:xfrm>
            <a:off x="4847" y="0"/>
            <a:ext cx="9135881" cy="5143071"/>
          </a:xfrm>
          <a:prstGeom prst="rect">
            <a:avLst/>
          </a:prstGeom>
          <a:noFill/>
          <a:ln>
            <a:noFill/>
          </a:ln>
        </p:spPr>
      </p:pic>
      <p:pic>
        <p:nvPicPr>
          <p:cNvPr id="106" name="Google Shape;106;p22" descr="ASEA Logo - No Tag.png"/>
          <p:cNvPicPr preferRelativeResize="0"/>
          <p:nvPr/>
        </p:nvPicPr>
        <p:blipFill rotWithShape="1">
          <a:blip r:embed="rId3">
            <a:alphaModFix/>
          </a:blip>
          <a:srcRect/>
          <a:stretch/>
        </p:blipFill>
        <p:spPr>
          <a:xfrm>
            <a:off x="312739" y="257175"/>
            <a:ext cx="1278565" cy="522157"/>
          </a:xfrm>
          <a:prstGeom prst="rect">
            <a:avLst/>
          </a:prstGeom>
          <a:noFill/>
          <a:ln>
            <a:noFill/>
          </a:ln>
        </p:spPr>
      </p:pic>
      <p:pic>
        <p:nvPicPr>
          <p:cNvPr id="107" name="Google Shape;107;p22" descr="12.jpg"/>
          <p:cNvPicPr preferRelativeResize="0"/>
          <p:nvPr/>
        </p:nvPicPr>
        <p:blipFill rotWithShape="1">
          <a:blip r:embed="rId2">
            <a:alphaModFix/>
          </a:blip>
          <a:srcRect/>
          <a:stretch/>
        </p:blipFill>
        <p:spPr>
          <a:xfrm>
            <a:off x="4847" y="0"/>
            <a:ext cx="9135881" cy="5143071"/>
          </a:xfrm>
          <a:prstGeom prst="rect">
            <a:avLst/>
          </a:prstGeom>
          <a:noFill/>
          <a:ln>
            <a:noFill/>
          </a:ln>
        </p:spPr>
      </p:pic>
      <p:pic>
        <p:nvPicPr>
          <p:cNvPr id="108" name="Google Shape;108;p22" descr="ASEA Logo - No Tag.png"/>
          <p:cNvPicPr preferRelativeResize="0"/>
          <p:nvPr/>
        </p:nvPicPr>
        <p:blipFill rotWithShape="1">
          <a:blip r:embed="rId3">
            <a:alphaModFix/>
          </a:blip>
          <a:srcRect/>
          <a:stretch/>
        </p:blipFill>
        <p:spPr>
          <a:xfrm>
            <a:off x="312739" y="257175"/>
            <a:ext cx="1278565" cy="52215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457200" y="205979"/>
            <a:ext cx="8229600" cy="8574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0071AD"/>
              </a:buClr>
              <a:buSzPts val="3300"/>
              <a:buFont typeface="Trebuchet MS"/>
              <a:buNone/>
              <a:defRPr sz="3300" b="0" i="0" u="none" strike="noStrike" cap="none">
                <a:solidFill>
                  <a:srgbClr val="0071AD"/>
                </a:solidFill>
                <a:latin typeface="Trebuchet MS"/>
                <a:ea typeface="Trebuchet MS"/>
                <a:cs typeface="Trebuchet MS"/>
                <a:sym typeface="Trebuchet MS"/>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1" name="Google Shape;111;p23"/>
          <p:cNvSpPr txBox="1">
            <a:spLocks noGrp="1"/>
          </p:cNvSpPr>
          <p:nvPr>
            <p:ph type="body" idx="1"/>
          </p:nvPr>
        </p:nvSpPr>
        <p:spPr>
          <a:xfrm>
            <a:off x="457200" y="1200151"/>
            <a:ext cx="4025700" cy="3394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Google Shape;112;p23"/>
          <p:cNvSpPr txBox="1">
            <a:spLocks noGrp="1"/>
          </p:cNvSpPr>
          <p:nvPr>
            <p:ph type="body" idx="2"/>
          </p:nvPr>
        </p:nvSpPr>
        <p:spPr>
          <a:xfrm>
            <a:off x="4661012" y="1200151"/>
            <a:ext cx="4025700" cy="3394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15" name="Google Shape;115;p24"/>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p2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p2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Google Shape;120;p25"/>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21" name="Google Shape;121;p25"/>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22" name="Google Shape;122;p2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 name="Google Shape;123;p2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27" name="Google Shape;127;p26"/>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Google Shape;128;p26"/>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9" name="Google Shape;129;p2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0" name="Google Shape;130;p2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1" name="Google Shape;131;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629841"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34" name="Google Shape;134;p27"/>
          <p:cNvSpPr txBox="1">
            <a:spLocks noGrp="1"/>
          </p:cNvSpPr>
          <p:nvPr>
            <p:ph type="body" idx="1"/>
          </p:nvPr>
        </p:nvSpPr>
        <p:spPr>
          <a:xfrm>
            <a:off x="629841" y="1260872"/>
            <a:ext cx="38685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35" name="Google Shape;135;p27"/>
          <p:cNvSpPr txBox="1">
            <a:spLocks noGrp="1"/>
          </p:cNvSpPr>
          <p:nvPr>
            <p:ph type="body" idx="2"/>
          </p:nvPr>
        </p:nvSpPr>
        <p:spPr>
          <a:xfrm>
            <a:off x="629841" y="1878806"/>
            <a:ext cx="38685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Google Shape;136;p27"/>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37" name="Google Shape;137;p27"/>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8" name="Google Shape;138;p2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9" name="Google Shape;139;p2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0" name="Google Shape;14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43" name="Google Shape;143;p2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4" name="Google Shape;144;p2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6"/>
        <p:cNvGrpSpPr/>
        <p:nvPr/>
      </p:nvGrpSpPr>
      <p:grpSpPr>
        <a:xfrm>
          <a:off x="0" y="0"/>
          <a:ext cx="0" cy="0"/>
          <a:chOff x="0" y="0"/>
          <a:chExt cx="0" cy="0"/>
        </a:xfrm>
      </p:grpSpPr>
      <p:sp>
        <p:nvSpPr>
          <p:cNvPr id="147" name="Google Shape;147;p29"/>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48" name="Google Shape;148;p29"/>
          <p:cNvSpPr txBox="1">
            <a:spLocks noGrp="1"/>
          </p:cNvSpPr>
          <p:nvPr>
            <p:ph type="body" idx="1"/>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49" name="Google Shape;149;p29"/>
          <p:cNvSpPr txBox="1">
            <a:spLocks noGrp="1"/>
          </p:cNvSpPr>
          <p:nvPr>
            <p:ph type="body" idx="2"/>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50" name="Google Shape;150;p29"/>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1" name="Google Shape;151;p29"/>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2" name="Google Shape;152;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55" name="Google Shape;155;p30"/>
          <p:cNvSpPr>
            <a:spLocks noGrp="1"/>
          </p:cNvSpPr>
          <p:nvPr>
            <p:ph type="pic" idx="2"/>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0" marR="0" lvl="0" indent="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56" name="Google Shape;156;p30"/>
          <p:cNvSpPr txBox="1">
            <a:spLocks noGrp="1"/>
          </p:cNvSpPr>
          <p:nvPr>
            <p:ph type="body" idx="1"/>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57" name="Google Shape;157;p3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8" name="Google Shape;158;p3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 name="Google Shape;159;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62" name="Google Shape;162;p3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3" name="Google Shape;163;p3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4" name="Google Shape;164;p3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5" name="Google Shape;165;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rot="5400000">
            <a:off x="5350050" y="1467544"/>
            <a:ext cx="4359000" cy="19716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168" name="Google Shape;168;p3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9" name="Google Shape;169;p3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0" name="Google Shape;170;p3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1" name="Google Shape;171;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2"/>
        <p:cNvGrpSpPr/>
        <p:nvPr/>
      </p:nvGrpSpPr>
      <p:grpSpPr>
        <a:xfrm>
          <a:off x="0" y="0"/>
          <a:ext cx="0" cy="0"/>
          <a:chOff x="0" y="0"/>
          <a:chExt cx="0" cy="0"/>
        </a:xfrm>
      </p:grpSpPr>
      <p:pic>
        <p:nvPicPr>
          <p:cNvPr id="173" name="Google Shape;173;p33" descr="ASEA Logo - No Tag.png"/>
          <p:cNvPicPr preferRelativeResize="0"/>
          <p:nvPr/>
        </p:nvPicPr>
        <p:blipFill rotWithShape="1">
          <a:blip r:embed="rId2">
            <a:alphaModFix/>
          </a:blip>
          <a:srcRect/>
          <a:stretch/>
        </p:blipFill>
        <p:spPr>
          <a:xfrm>
            <a:off x="312739" y="257175"/>
            <a:ext cx="1278565" cy="522157"/>
          </a:xfrm>
          <a:prstGeom prst="rect">
            <a:avLst/>
          </a:prstGeom>
          <a:noFill/>
          <a:ln>
            <a:noFill/>
          </a:ln>
        </p:spPr>
      </p:pic>
      <p:pic>
        <p:nvPicPr>
          <p:cNvPr id="174" name="Google Shape;174;p33" descr="ASEA Logo - No Tag.png"/>
          <p:cNvPicPr preferRelativeResize="0"/>
          <p:nvPr/>
        </p:nvPicPr>
        <p:blipFill rotWithShape="1">
          <a:blip r:embed="rId2">
            <a:alphaModFix/>
          </a:blip>
          <a:srcRect/>
          <a:stretch/>
        </p:blipFill>
        <p:spPr>
          <a:xfrm>
            <a:off x="312739" y="257175"/>
            <a:ext cx="1278565" cy="52215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41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362409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57" name="Google Shape;57;p14"/>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L="0" marR="0" lvl="0" indent="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L="0" marR="0" lvl="0" indent="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81" r:id="rId20"/>
    <p:sldLayoutId id="2147483682" r:id="rId21"/>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18" Type="http://schemas.openxmlformats.org/officeDocument/2006/relationships/image" Target="../media/image70.jpg"/><Relationship Id="rId26" Type="http://schemas.openxmlformats.org/officeDocument/2006/relationships/image" Target="../media/image78.jpg"/><Relationship Id="rId3" Type="http://schemas.openxmlformats.org/officeDocument/2006/relationships/image" Target="../media/image55.jpg"/><Relationship Id="rId21" Type="http://schemas.openxmlformats.org/officeDocument/2006/relationships/image" Target="../media/image73.jpg"/><Relationship Id="rId34" Type="http://schemas.openxmlformats.org/officeDocument/2006/relationships/image" Target="../media/image86.jpg"/><Relationship Id="rId7" Type="http://schemas.openxmlformats.org/officeDocument/2006/relationships/image" Target="../media/image59.jpg"/><Relationship Id="rId12" Type="http://schemas.openxmlformats.org/officeDocument/2006/relationships/image" Target="../media/image64.jpg"/><Relationship Id="rId17" Type="http://schemas.openxmlformats.org/officeDocument/2006/relationships/image" Target="../media/image69.jpg"/><Relationship Id="rId25" Type="http://schemas.openxmlformats.org/officeDocument/2006/relationships/image" Target="../media/image77.jpg"/><Relationship Id="rId33" Type="http://schemas.openxmlformats.org/officeDocument/2006/relationships/image" Target="../media/image85.jpg"/><Relationship Id="rId2" Type="http://schemas.openxmlformats.org/officeDocument/2006/relationships/notesSlide" Target="../notesSlides/notesSlide24.xml"/><Relationship Id="rId16" Type="http://schemas.openxmlformats.org/officeDocument/2006/relationships/image" Target="../media/image68.jpg"/><Relationship Id="rId20" Type="http://schemas.openxmlformats.org/officeDocument/2006/relationships/image" Target="../media/image72.jpg"/><Relationship Id="rId29" Type="http://schemas.openxmlformats.org/officeDocument/2006/relationships/image" Target="../media/image81.jpg"/><Relationship Id="rId1" Type="http://schemas.openxmlformats.org/officeDocument/2006/relationships/slideLayout" Target="../slideLayouts/slideLayout15.xml"/><Relationship Id="rId6" Type="http://schemas.openxmlformats.org/officeDocument/2006/relationships/image" Target="../media/image58.jpg"/><Relationship Id="rId11" Type="http://schemas.openxmlformats.org/officeDocument/2006/relationships/image" Target="../media/image63.jpg"/><Relationship Id="rId24" Type="http://schemas.openxmlformats.org/officeDocument/2006/relationships/image" Target="../media/image76.jpg"/><Relationship Id="rId32" Type="http://schemas.openxmlformats.org/officeDocument/2006/relationships/image" Target="../media/image84.jpg"/><Relationship Id="rId5" Type="http://schemas.openxmlformats.org/officeDocument/2006/relationships/image" Target="../media/image57.jpg"/><Relationship Id="rId15" Type="http://schemas.openxmlformats.org/officeDocument/2006/relationships/image" Target="../media/image67.jpg"/><Relationship Id="rId23" Type="http://schemas.openxmlformats.org/officeDocument/2006/relationships/image" Target="../media/image75.jpg"/><Relationship Id="rId28" Type="http://schemas.openxmlformats.org/officeDocument/2006/relationships/image" Target="../media/image80.jpg"/><Relationship Id="rId10" Type="http://schemas.openxmlformats.org/officeDocument/2006/relationships/image" Target="../media/image62.jpg"/><Relationship Id="rId19" Type="http://schemas.openxmlformats.org/officeDocument/2006/relationships/image" Target="../media/image71.jpg"/><Relationship Id="rId31" Type="http://schemas.openxmlformats.org/officeDocument/2006/relationships/image" Target="../media/image83.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 Id="rId22" Type="http://schemas.openxmlformats.org/officeDocument/2006/relationships/image" Target="../media/image74.jpg"/><Relationship Id="rId27" Type="http://schemas.openxmlformats.org/officeDocument/2006/relationships/image" Target="../media/image79.jpg"/><Relationship Id="rId30" Type="http://schemas.openxmlformats.org/officeDocument/2006/relationships/image" Target="../media/image82.jp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92.jp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33.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1.xml"/><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4"/>
          <p:cNvPicPr preferRelativeResize="0"/>
          <p:nvPr/>
        </p:nvPicPr>
        <p:blipFill>
          <a:blip r:embed="rId3">
            <a:alphaModFix/>
          </a:blip>
          <a:stretch>
            <a:fillRect/>
          </a:stretch>
        </p:blipFill>
        <p:spPr>
          <a:xfrm>
            <a:off x="-112662" y="0"/>
            <a:ext cx="9256662" cy="53222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3"/>
          <p:cNvPicPr preferRelativeResize="0"/>
          <p:nvPr/>
        </p:nvPicPr>
        <p:blipFill>
          <a:blip r:embed="rId3">
            <a:alphaModFix/>
          </a:blip>
          <a:stretch>
            <a:fillRect/>
          </a:stretch>
        </p:blipFill>
        <p:spPr>
          <a:xfrm>
            <a:off x="0" y="0"/>
            <a:ext cx="9271824" cy="52341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44"/>
          <p:cNvPicPr preferRelativeResize="0"/>
          <p:nvPr/>
        </p:nvPicPr>
        <p:blipFill rotWithShape="1">
          <a:blip r:embed="rId3">
            <a:alphaModFix/>
          </a:blip>
          <a:srcRect/>
          <a:stretch/>
        </p:blipFill>
        <p:spPr>
          <a:xfrm>
            <a:off x="1" y="0"/>
            <a:ext cx="4549597" cy="5137156"/>
          </a:xfrm>
          <a:prstGeom prst="rect">
            <a:avLst/>
          </a:prstGeom>
          <a:noFill/>
          <a:ln>
            <a:noFill/>
          </a:ln>
        </p:spPr>
      </p:pic>
      <p:pic>
        <p:nvPicPr>
          <p:cNvPr id="232" name="Google Shape;232;p44"/>
          <p:cNvPicPr preferRelativeResize="0"/>
          <p:nvPr/>
        </p:nvPicPr>
        <p:blipFill rotWithShape="1">
          <a:blip r:embed="rId4">
            <a:alphaModFix/>
          </a:blip>
          <a:srcRect/>
          <a:stretch/>
        </p:blipFill>
        <p:spPr>
          <a:xfrm>
            <a:off x="4572000" y="-4007"/>
            <a:ext cx="4549596" cy="5117266"/>
          </a:xfrm>
          <a:prstGeom prst="rect">
            <a:avLst/>
          </a:prstGeom>
          <a:noFill/>
          <a:ln>
            <a:noFill/>
          </a:ln>
        </p:spPr>
      </p:pic>
      <p:sp>
        <p:nvSpPr>
          <p:cNvPr id="233" name="Google Shape;233;p44"/>
          <p:cNvSpPr txBox="1"/>
          <p:nvPr/>
        </p:nvSpPr>
        <p:spPr>
          <a:xfrm>
            <a:off x="6463862" y="4436879"/>
            <a:ext cx="2509185" cy="5310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0" i="0" u="none" strike="noStrike" cap="none" dirty="0" smtClean="0">
                <a:solidFill>
                  <a:srgbClr val="F2F2F2"/>
                </a:solidFill>
                <a:latin typeface="Calibri"/>
                <a:ea typeface="Calibri"/>
                <a:cs typeface="Calibri"/>
                <a:sym typeface="Calibri"/>
              </a:rPr>
              <a:t>¿Que es esto?</a:t>
            </a:r>
            <a:endParaRPr sz="1100" dirty="0"/>
          </a:p>
        </p:txBody>
      </p:sp>
      <p:pic>
        <p:nvPicPr>
          <p:cNvPr id="4" name="Imagen 3"/>
          <p:cNvPicPr>
            <a:picLocks noChangeAspect="1"/>
          </p:cNvPicPr>
          <p:nvPr/>
        </p:nvPicPr>
        <p:blipFill>
          <a:blip r:embed="rId5"/>
          <a:stretch>
            <a:fillRect/>
          </a:stretch>
        </p:blipFill>
        <p:spPr>
          <a:xfrm>
            <a:off x="1" y="-4008"/>
            <a:ext cx="9143999" cy="5147507"/>
          </a:xfrm>
          <a:prstGeom prst="rect">
            <a:avLst/>
          </a:prstGeom>
        </p:spPr>
      </p:pic>
      <p:sp>
        <p:nvSpPr>
          <p:cNvPr id="5" name="Rectángulo 4"/>
          <p:cNvSpPr/>
          <p:nvPr/>
        </p:nvSpPr>
        <p:spPr>
          <a:xfrm>
            <a:off x="6188082" y="4702379"/>
            <a:ext cx="2795957" cy="400110"/>
          </a:xfrm>
          <a:prstGeom prst="rect">
            <a:avLst/>
          </a:prstGeom>
          <a:noFill/>
        </p:spPr>
        <p:txBody>
          <a:bodyPr wrap="none" lIns="91440" tIns="45720" rIns="91440" bIns="45720">
            <a:spAutoFit/>
          </a:bodyPr>
          <a:lstStyle/>
          <a:p>
            <a:pPr algn="ctr"/>
            <a:r>
              <a:rPr lang="es-ES" sz="2000" dirty="0" smtClean="0">
                <a:ln w="0"/>
                <a:solidFill>
                  <a:schemeClr val="tx1"/>
                </a:solidFill>
                <a:effectLst>
                  <a:outerShdw blurRad="38100" dist="19050" dir="2700000" algn="tl" rotWithShape="0">
                    <a:schemeClr val="dk1">
                      <a:alpha val="40000"/>
                    </a:schemeClr>
                  </a:outerShdw>
                </a:effectLst>
              </a:rPr>
              <a:t>LA CIENCIA DE ASEA</a:t>
            </a:r>
            <a:endParaRPr lang="es-ES"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8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8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1026" name="Picture 2" descr="https://trucoslondres.com/wp-content/uploads/2017/03/profess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05" y="598135"/>
            <a:ext cx="7956331" cy="4545365"/>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65"/>
          <p:cNvSpPr/>
          <p:nvPr/>
        </p:nvSpPr>
        <p:spPr>
          <a:xfrm>
            <a:off x="0" y="0"/>
            <a:ext cx="9144000" cy="1050029"/>
          </a:xfrm>
          <a:prstGeom prst="rect">
            <a:avLst/>
          </a:prstGeom>
          <a:noFill/>
          <a:ln>
            <a:noFill/>
          </a:ln>
        </p:spPr>
        <p:txBody>
          <a:bodyPr lIns="0" tIns="0" rIns="0" bIns="0" anchor="t" anchorCtr="0">
            <a:noAutofit/>
          </a:bodyPr>
          <a:lstStyle/>
          <a:p>
            <a:pPr algn="ctr">
              <a:buClr>
                <a:srgbClr val="000000"/>
              </a:buClr>
              <a:buSzPct val="25000"/>
            </a:pPr>
            <a:r>
              <a:rPr lang="en-US" sz="3445" b="1" dirty="0" smtClean="0">
                <a:solidFill>
                  <a:srgbClr val="336699"/>
                </a:solidFill>
                <a:latin typeface="Berlin Sans FB Demi" panose="020E0802020502020306" pitchFamily="34" charset="0"/>
                <a:ea typeface="Poppins"/>
                <a:cs typeface="Trebuchet MS"/>
                <a:sym typeface="Poppins"/>
              </a:rPr>
              <a:t>UNA EXTRAORDINARIA OPORTUNIDAD PARA TODO EL MUNDO</a:t>
            </a:r>
            <a:endParaRPr lang="en-US" sz="3445" b="1" dirty="0">
              <a:solidFill>
                <a:srgbClr val="336699"/>
              </a:solidFill>
              <a:latin typeface="Berlin Sans FB Demi" panose="020E0802020502020306" pitchFamily="34" charset="0"/>
              <a:ea typeface="Poppins"/>
              <a:cs typeface="Trebuchet MS"/>
              <a:sym typeface="Poppi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4" name="Shape 265"/>
          <p:cNvSpPr/>
          <p:nvPr/>
        </p:nvSpPr>
        <p:spPr>
          <a:xfrm>
            <a:off x="0" y="0"/>
            <a:ext cx="9144000" cy="1050029"/>
          </a:xfrm>
          <a:prstGeom prst="rect">
            <a:avLst/>
          </a:prstGeom>
          <a:noFill/>
          <a:ln>
            <a:noFill/>
          </a:ln>
        </p:spPr>
        <p:txBody>
          <a:bodyPr lIns="0" tIns="0" rIns="0" bIns="0" anchor="t" anchorCtr="0">
            <a:noAutofit/>
          </a:bodyPr>
          <a:lstStyle/>
          <a:p>
            <a:pPr algn="ctr">
              <a:buClr>
                <a:srgbClr val="000000"/>
              </a:buClr>
              <a:buSzPct val="25000"/>
            </a:pPr>
            <a:r>
              <a:rPr lang="en-US" sz="3445" b="1" dirty="0" smtClean="0">
                <a:solidFill>
                  <a:srgbClr val="336699"/>
                </a:solidFill>
                <a:latin typeface="Berlin Sans FB Demi" panose="020E0802020502020306" pitchFamily="34" charset="0"/>
                <a:ea typeface="Poppins"/>
                <a:cs typeface="Trebuchet MS"/>
                <a:sym typeface="Poppins"/>
              </a:rPr>
              <a:t>FINANCIERAMENTE FUERTE </a:t>
            </a:r>
          </a:p>
          <a:p>
            <a:pPr algn="ctr">
              <a:buClr>
                <a:srgbClr val="000000"/>
              </a:buClr>
              <a:buSzPct val="25000"/>
            </a:pPr>
            <a:r>
              <a:rPr lang="en-US" sz="3445" b="1" dirty="0" smtClean="0">
                <a:solidFill>
                  <a:srgbClr val="336699"/>
                </a:solidFill>
                <a:latin typeface="Berlin Sans FB Demi" panose="020E0802020502020306" pitchFamily="34" charset="0"/>
                <a:ea typeface="Poppins"/>
                <a:cs typeface="Trebuchet MS"/>
                <a:sym typeface="Poppins"/>
              </a:rPr>
              <a:t>Y ESTABLE</a:t>
            </a:r>
            <a:endParaRPr lang="en-US" sz="3445" b="1" dirty="0">
              <a:solidFill>
                <a:srgbClr val="336699"/>
              </a:solidFill>
              <a:latin typeface="Berlin Sans FB Demi" panose="020E0802020502020306" pitchFamily="34" charset="0"/>
              <a:ea typeface="Poppins"/>
              <a:cs typeface="Trebuchet MS"/>
              <a:sym typeface="Poppins"/>
            </a:endParaRPr>
          </a:p>
        </p:txBody>
      </p:sp>
      <p:sp>
        <p:nvSpPr>
          <p:cNvPr id="5" name="Rectángulo 4">
            <a:extLst>
              <a:ext uri="{FF2B5EF4-FFF2-40B4-BE49-F238E27FC236}">
                <a16:creationId xmlns:a16="http://schemas.microsoft.com/office/drawing/2014/main" id="{054B86E0-4A19-48BC-949A-4EA8C1E32FDD}"/>
              </a:ext>
            </a:extLst>
          </p:cNvPr>
          <p:cNvSpPr/>
          <p:nvPr/>
        </p:nvSpPr>
        <p:spPr>
          <a:xfrm>
            <a:off x="4572000" y="1318891"/>
            <a:ext cx="4151586" cy="3283656"/>
          </a:xfrm>
          <a:prstGeom prst="rect">
            <a:avLst/>
          </a:prstGeom>
          <a:noFill/>
        </p:spPr>
        <p:txBody>
          <a:bodyPr wrap="squar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Con beneficios desde el años de apertura.</a:t>
            </a:r>
          </a:p>
          <a:p>
            <a:pPr defTabSz="1219170">
              <a:buClr>
                <a:srgbClr val="000000"/>
              </a:buClr>
            </a:pPr>
            <a:endParaRPr lang="es-ES" sz="1867" b="1" kern="0" dirty="0">
              <a:ln/>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Sin deudas.</a:t>
            </a:r>
          </a:p>
          <a:p>
            <a:pPr defTabSz="1219170">
              <a:buClr>
                <a:srgbClr val="000000"/>
              </a:buClr>
            </a:pPr>
            <a:endParaRPr lang="es-ES" sz="1867" b="1" kern="0" dirty="0">
              <a:ln/>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Infraestructura escalable – Capacidad de $800 millones</a:t>
            </a:r>
          </a:p>
          <a:p>
            <a:pPr defTabSz="1219170">
              <a:buClr>
                <a:srgbClr val="000000"/>
              </a:buClr>
            </a:pPr>
            <a:endParaRPr lang="es-ES" sz="1867" b="1" kern="0" dirty="0">
              <a:ln/>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Los estándares más altos de calidad (FDA, GMP, NSF, </a:t>
            </a:r>
            <a:r>
              <a:rPr lang="es-ES" sz="1867" b="1" kern="0" dirty="0" err="1" smtClean="0">
                <a:ln/>
                <a:solidFill>
                  <a:srgbClr val="000000"/>
                </a:solidFill>
                <a:latin typeface="Arial"/>
                <a:cs typeface="Arial"/>
                <a:sym typeface="Arial"/>
              </a:rPr>
              <a:t>Kosher</a:t>
            </a:r>
            <a:r>
              <a:rPr lang="es-ES" sz="1867" b="1" kern="0" dirty="0" smtClean="0">
                <a:ln/>
                <a:solidFill>
                  <a:srgbClr val="000000"/>
                </a:solidFill>
                <a:latin typeface="Arial"/>
                <a:cs typeface="Arial"/>
                <a:sym typeface="Arial"/>
              </a:rPr>
              <a:t>…)</a:t>
            </a:r>
            <a:endParaRPr lang="es-ES" sz="1867" b="1" kern="0" dirty="0">
              <a:ln/>
              <a:solidFill>
                <a:srgbClr val="000000"/>
              </a:solidFill>
              <a:latin typeface="Arial"/>
              <a:cs typeface="Arial"/>
              <a:sym typeface="Arial"/>
            </a:endParaRPr>
          </a:p>
        </p:txBody>
      </p:sp>
      <p:pic>
        <p:nvPicPr>
          <p:cNvPr id="6" name="Grafik 4"/>
          <p:cNvPicPr/>
          <p:nvPr/>
        </p:nvPicPr>
        <p:blipFill>
          <a:blip r:embed="rId3" cstate="screen">
            <a:extLst>
              <a:ext uri="{28A0092B-C50C-407E-A947-70E740481C1C}">
                <a14:useLocalDpi xmlns:a14="http://schemas.microsoft.com/office/drawing/2010/main"/>
              </a:ext>
            </a:extLst>
          </a:blip>
          <a:stretch>
            <a:fillRect/>
          </a:stretch>
        </p:blipFill>
        <p:spPr>
          <a:xfrm>
            <a:off x="166257" y="1541122"/>
            <a:ext cx="4405743" cy="2782751"/>
          </a:xfrm>
          <a:prstGeom prst="rect">
            <a:avLst/>
          </a:prstGeom>
          <a:solidFill>
            <a:srgbClr val="FFFFFF">
              <a:shade val="85000"/>
            </a:srgbClr>
          </a:solidFill>
          <a:ln w="762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2" name="Imagen 1"/>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7"/>
          <p:cNvPicPr preferRelativeResize="0"/>
          <p:nvPr/>
        </p:nvPicPr>
        <p:blipFill>
          <a:blip r:embed="rId3">
            <a:alphaModFix/>
          </a:blip>
          <a:stretch>
            <a:fillRect/>
          </a:stretch>
        </p:blipFill>
        <p:spPr>
          <a:xfrm>
            <a:off x="-16900" y="0"/>
            <a:ext cx="9177802" cy="51435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8"/>
          <p:cNvPicPr preferRelativeResize="0"/>
          <p:nvPr/>
        </p:nvPicPr>
        <p:blipFill>
          <a:blip r:embed="rId3">
            <a:alphaModFix/>
          </a:blip>
          <a:stretch>
            <a:fillRect/>
          </a:stretch>
        </p:blipFill>
        <p:spPr>
          <a:xfrm>
            <a:off x="2972750" y="3579025"/>
            <a:ext cx="2798350" cy="1342350"/>
          </a:xfrm>
          <a:prstGeom prst="rect">
            <a:avLst/>
          </a:prstGeom>
          <a:noFill/>
          <a:ln>
            <a:noFill/>
          </a:ln>
        </p:spPr>
      </p:pic>
      <p:pic>
        <p:nvPicPr>
          <p:cNvPr id="257" name="Google Shape;257;p48"/>
          <p:cNvPicPr preferRelativeResize="0"/>
          <p:nvPr/>
        </p:nvPicPr>
        <p:blipFill rotWithShape="1">
          <a:blip r:embed="rId4">
            <a:alphaModFix/>
          </a:blip>
          <a:srcRect b="8775"/>
          <a:stretch/>
        </p:blipFill>
        <p:spPr>
          <a:xfrm>
            <a:off x="-55075" y="0"/>
            <a:ext cx="9280826" cy="33426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SEA Moléculas de Señalización Redox: DEPORTIST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7168"/>
            <a:ext cx="4658251" cy="262633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1719800" y="-1"/>
            <a:ext cx="2853914" cy="2517169"/>
          </a:xfrm>
          <a:prstGeom prst="rect">
            <a:avLst/>
          </a:prstGeom>
        </p:spPr>
      </p:pic>
      <p:pic>
        <p:nvPicPr>
          <p:cNvPr id="4" name="Picture 10" descr="La manera de mantener saludables a los adultos mayores – Bien Comú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250" y="0"/>
            <a:ext cx="4485750" cy="253771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flipH="1">
            <a:off x="4658247" y="2537717"/>
            <a:ext cx="4485752" cy="2636606"/>
          </a:xfrm>
          <a:prstGeom prst="rect">
            <a:avLst/>
          </a:prstGeom>
        </p:spPr>
      </p:pic>
      <p:pic>
        <p:nvPicPr>
          <p:cNvPr id="6" name="Imagen 5"/>
          <p:cNvPicPr>
            <a:picLocks noChangeAspect="1"/>
          </p:cNvPicPr>
          <p:nvPr/>
        </p:nvPicPr>
        <p:blipFill>
          <a:blip r:embed="rId6"/>
          <a:stretch>
            <a:fillRect/>
          </a:stretch>
        </p:blipFill>
        <p:spPr>
          <a:xfrm>
            <a:off x="-3423" y="-1"/>
            <a:ext cx="9147422" cy="5174323"/>
          </a:xfrm>
          <a:prstGeom prst="rect">
            <a:avLst/>
          </a:prstGeom>
        </p:spPr>
      </p:pic>
    </p:spTree>
    <p:extLst>
      <p:ext uri="{BB962C8B-B14F-4D97-AF65-F5344CB8AC3E}">
        <p14:creationId xmlns:p14="http://schemas.microsoft.com/office/powerpoint/2010/main" val="42390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4000"/>
                            </p:stCondLst>
                            <p:childTnLst>
                              <p:par>
                                <p:cTn id="9" presetID="6" presetClass="entr" presetSubtype="16" fill="hold" nodeType="afterEffect">
                                  <p:stCondLst>
                                    <p:cond delay="400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10000"/>
                            </p:stCondLst>
                            <p:childTnLst>
                              <p:par>
                                <p:cTn id="13" presetID="16" presetClass="entr" presetSubtype="21" fill="hold" nodeType="after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3500"/>
                            </p:stCondLst>
                            <p:childTnLst>
                              <p:par>
                                <p:cTn id="17" presetID="16" presetClass="entr" presetSubtype="21"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8000"/>
                            </p:stCondLst>
                            <p:childTnLst>
                              <p:par>
                                <p:cTn id="21" presetID="16" presetClass="entr" presetSubtype="21" fill="hold" nodeType="afterEffect">
                                  <p:stCondLst>
                                    <p:cond delay="275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50"/>
          <p:cNvPicPr preferRelativeResize="0"/>
          <p:nvPr/>
        </p:nvPicPr>
        <p:blipFill>
          <a:blip r:embed="rId3">
            <a:alphaModFix/>
          </a:blip>
          <a:stretch>
            <a:fillRect/>
          </a:stretch>
        </p:blipFill>
        <p:spPr>
          <a:xfrm>
            <a:off x="1868775" y="130250"/>
            <a:ext cx="1928599" cy="2160924"/>
          </a:xfrm>
          <a:prstGeom prst="rect">
            <a:avLst/>
          </a:prstGeom>
          <a:noFill/>
          <a:ln>
            <a:noFill/>
          </a:ln>
        </p:spPr>
      </p:pic>
      <p:pic>
        <p:nvPicPr>
          <p:cNvPr id="268" name="Google Shape;268;p50"/>
          <p:cNvPicPr preferRelativeResize="0"/>
          <p:nvPr/>
        </p:nvPicPr>
        <p:blipFill>
          <a:blip r:embed="rId4">
            <a:alphaModFix/>
          </a:blip>
          <a:stretch>
            <a:fillRect/>
          </a:stretch>
        </p:blipFill>
        <p:spPr>
          <a:xfrm>
            <a:off x="4614150" y="102575"/>
            <a:ext cx="2775925" cy="2305150"/>
          </a:xfrm>
          <a:prstGeom prst="rect">
            <a:avLst/>
          </a:prstGeom>
          <a:noFill/>
          <a:ln>
            <a:noFill/>
          </a:ln>
        </p:spPr>
      </p:pic>
      <p:pic>
        <p:nvPicPr>
          <p:cNvPr id="269" name="Google Shape;269;p50"/>
          <p:cNvPicPr preferRelativeResize="0"/>
          <p:nvPr/>
        </p:nvPicPr>
        <p:blipFill rotWithShape="1">
          <a:blip r:embed="rId5">
            <a:alphaModFix/>
          </a:blip>
          <a:srcRect/>
          <a:stretch/>
        </p:blipFill>
        <p:spPr>
          <a:xfrm>
            <a:off x="5732675" y="2745175"/>
            <a:ext cx="3026449" cy="1897100"/>
          </a:xfrm>
          <a:prstGeom prst="rect">
            <a:avLst/>
          </a:prstGeom>
          <a:noFill/>
          <a:ln>
            <a:noFill/>
          </a:ln>
        </p:spPr>
      </p:pic>
      <p:pic>
        <p:nvPicPr>
          <p:cNvPr id="270" name="Google Shape;270;p50"/>
          <p:cNvPicPr preferRelativeResize="0"/>
          <p:nvPr/>
        </p:nvPicPr>
        <p:blipFill>
          <a:blip r:embed="rId6">
            <a:alphaModFix/>
          </a:blip>
          <a:stretch>
            <a:fillRect/>
          </a:stretch>
        </p:blipFill>
        <p:spPr>
          <a:xfrm>
            <a:off x="174525" y="1065975"/>
            <a:ext cx="1543050" cy="3714750"/>
          </a:xfrm>
          <a:prstGeom prst="rect">
            <a:avLst/>
          </a:prstGeom>
          <a:noFill/>
          <a:ln>
            <a:noFill/>
          </a:ln>
        </p:spPr>
      </p:pic>
      <p:pic>
        <p:nvPicPr>
          <p:cNvPr id="271" name="Google Shape;271;p50"/>
          <p:cNvPicPr preferRelativeResize="0"/>
          <p:nvPr/>
        </p:nvPicPr>
        <p:blipFill>
          <a:blip r:embed="rId7">
            <a:alphaModFix/>
          </a:blip>
          <a:stretch>
            <a:fillRect/>
          </a:stretch>
        </p:blipFill>
        <p:spPr>
          <a:xfrm>
            <a:off x="1868775" y="2571749"/>
            <a:ext cx="3661500" cy="235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3000"/>
                                        <p:tgtEl>
                                          <p:spTgt spid="26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fade">
                                      <p:cBhvr>
                                        <p:cTn id="15" dur="3000"/>
                                        <p:tgtEl>
                                          <p:spTgt spid="268"/>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269"/>
                                        </p:tgtEl>
                                        <p:attrNameLst>
                                          <p:attrName>style.visibility</p:attrName>
                                        </p:attrNameLst>
                                      </p:cBhvr>
                                      <p:to>
                                        <p:strVal val="visible"/>
                                      </p:to>
                                    </p:set>
                                    <p:animEffect transition="in" filter="fade">
                                      <p:cBhvr>
                                        <p:cTn id="19" dur="3000"/>
                                        <p:tgtEl>
                                          <p:spTgt spid="269"/>
                                        </p:tgtEl>
                                      </p:cBhvr>
                                    </p:animEffect>
                                  </p:childTnLst>
                                </p:cTn>
                              </p:par>
                            </p:childTnLst>
                          </p:cTn>
                        </p:par>
                        <p:par>
                          <p:cTn id="20" fill="hold">
                            <p:stCondLst>
                              <p:cond delay="10000"/>
                            </p:stCondLst>
                            <p:childTnLst>
                              <p:par>
                                <p:cTn id="21" presetID="10" presetClass="entr" presetSubtype="0" fill="hold" nodeType="afterEffect">
                                  <p:stCondLst>
                                    <p:cond delay="0"/>
                                  </p:stCondLst>
                                  <p:childTnLst>
                                    <p:set>
                                      <p:cBhvr>
                                        <p:cTn id="22" dur="1" fill="hold">
                                          <p:stCondLst>
                                            <p:cond delay="0"/>
                                          </p:stCondLst>
                                        </p:cTn>
                                        <p:tgtEl>
                                          <p:spTgt spid="271"/>
                                        </p:tgtEl>
                                        <p:attrNameLst>
                                          <p:attrName>style.visibility</p:attrName>
                                        </p:attrNameLst>
                                      </p:cBhvr>
                                      <p:to>
                                        <p:strVal val="visible"/>
                                      </p:to>
                                    </p:set>
                                    <p:animEffect transition="in" filter="fade">
                                      <p:cBhvr>
                                        <p:cTn id="23" dur="2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4" name="Imagen 3">
            <a:extLst>
              <a:ext uri="{FF2B5EF4-FFF2-40B4-BE49-F238E27FC236}">
                <a16:creationId xmlns:a16="http://schemas.microsoft.com/office/drawing/2014/main" id="{580D9AB0-C5CE-4038-9A0D-69CBA6ADBDD7}"/>
              </a:ext>
            </a:extLst>
          </p:cNvPr>
          <p:cNvPicPr>
            <a:picLocks noChangeAspect="1"/>
          </p:cNvPicPr>
          <p:nvPr/>
        </p:nvPicPr>
        <p:blipFill>
          <a:blip r:embed="rId5"/>
          <a:stretch>
            <a:fillRect/>
          </a:stretch>
        </p:blipFill>
        <p:spPr>
          <a:xfrm>
            <a:off x="358502" y="0"/>
            <a:ext cx="8304375" cy="5220586"/>
          </a:xfrm>
          <a:prstGeom prst="rect">
            <a:avLst/>
          </a:prstGeom>
        </p:spPr>
      </p:pic>
      <p:pic>
        <p:nvPicPr>
          <p:cNvPr id="2" name="Descubrimiento de ASEA Redo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3917" y="201525"/>
            <a:ext cx="7660142" cy="4308830"/>
          </a:xfrm>
          <a:prstGeom prst="rect">
            <a:avLst/>
          </a:prstGeom>
        </p:spPr>
      </p:pic>
    </p:spTree>
    <p:extLst>
      <p:ext uri="{BB962C8B-B14F-4D97-AF65-F5344CB8AC3E}">
        <p14:creationId xmlns:p14="http://schemas.microsoft.com/office/powerpoint/2010/main" val="420616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52"/>
          <p:cNvPicPr preferRelativeResize="0"/>
          <p:nvPr/>
        </p:nvPicPr>
        <p:blipFill>
          <a:blip r:embed="rId3">
            <a:alphaModFix/>
          </a:blip>
          <a:stretch>
            <a:fillRect/>
          </a:stretch>
        </p:blipFill>
        <p:spPr>
          <a:xfrm>
            <a:off x="0" y="170313"/>
            <a:ext cx="8726396" cy="4838699"/>
          </a:xfrm>
          <a:prstGeom prst="rect">
            <a:avLst/>
          </a:prstGeom>
          <a:noFill/>
          <a:ln>
            <a:noFill/>
          </a:ln>
        </p:spPr>
      </p:pic>
      <p:sp>
        <p:nvSpPr>
          <p:cNvPr id="2" name="Rectángulo 1"/>
          <p:cNvSpPr/>
          <p:nvPr/>
        </p:nvSpPr>
        <p:spPr>
          <a:xfrm>
            <a:off x="258205" y="317280"/>
            <a:ext cx="3421117" cy="4508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5457679" y="152400"/>
            <a:ext cx="3421117" cy="4508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054B86E0-4A19-48BC-949A-4EA8C1E32FDD}"/>
              </a:ext>
            </a:extLst>
          </p:cNvPr>
          <p:cNvSpPr/>
          <p:nvPr/>
        </p:nvSpPr>
        <p:spPr>
          <a:xfrm>
            <a:off x="216865" y="683320"/>
            <a:ext cx="3503795" cy="3447098"/>
          </a:xfrm>
          <a:prstGeom prst="rect">
            <a:avLst/>
          </a:prstGeom>
          <a:noFill/>
        </p:spPr>
        <p:txBody>
          <a:bodyPr wrap="squar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defTabSz="1219170">
              <a:buClr>
                <a:srgbClr val="000000"/>
              </a:buClr>
            </a:pPr>
            <a:r>
              <a:rPr lang="es-ES" sz="2400" b="1" kern="0" dirty="0" smtClean="0">
                <a:ln/>
                <a:solidFill>
                  <a:srgbClr val="0070C0"/>
                </a:solidFill>
                <a:sym typeface="Arial"/>
              </a:rPr>
              <a:t>¿Qué es esto?</a:t>
            </a:r>
          </a:p>
          <a:p>
            <a:pPr defTabSz="1219170">
              <a:buClr>
                <a:srgbClr val="000000"/>
              </a:buClr>
            </a:pPr>
            <a:endParaRPr lang="es-ES" sz="2400" b="1" kern="0" dirty="0">
              <a:ln/>
              <a:solidFill>
                <a:srgbClr val="000000"/>
              </a:solidFill>
              <a:sym typeface="Arial"/>
            </a:endParaRPr>
          </a:p>
          <a:p>
            <a:pPr defTabSz="1219170">
              <a:buClr>
                <a:srgbClr val="000000"/>
              </a:buClr>
            </a:pPr>
            <a:endParaRPr lang="es-ES" sz="2400" b="1" kern="0" dirty="0" smtClean="0">
              <a:ln/>
              <a:solidFill>
                <a:srgbClr val="000000"/>
              </a:solidFill>
              <a:sym typeface="Arial"/>
            </a:endParaRPr>
          </a:p>
          <a:p>
            <a:pPr defTabSz="1219170">
              <a:buClr>
                <a:srgbClr val="000000"/>
              </a:buClr>
            </a:pPr>
            <a:endParaRPr lang="es-ES" sz="2400" b="1" kern="0" dirty="0">
              <a:ln/>
              <a:solidFill>
                <a:srgbClr val="000000"/>
              </a:solidFill>
              <a:sym typeface="Arial"/>
            </a:endParaRPr>
          </a:p>
          <a:p>
            <a:pPr defTabSz="1219170">
              <a:buClr>
                <a:srgbClr val="000000"/>
              </a:buClr>
            </a:pPr>
            <a:r>
              <a:rPr lang="es-ES" sz="2400" b="1" kern="0" dirty="0" smtClean="0">
                <a:ln/>
                <a:solidFill>
                  <a:srgbClr val="0070C0"/>
                </a:solidFill>
                <a:sym typeface="Arial"/>
              </a:rPr>
              <a:t>¿Para que sirve?</a:t>
            </a:r>
          </a:p>
          <a:p>
            <a:pPr defTabSz="1219170">
              <a:buClr>
                <a:srgbClr val="000000"/>
              </a:buClr>
            </a:pPr>
            <a:endParaRPr lang="es-ES" sz="2400" b="1" dirty="0">
              <a:ln/>
            </a:endParaRPr>
          </a:p>
          <a:p>
            <a:pPr defTabSz="1219170">
              <a:buClr>
                <a:srgbClr val="000000"/>
              </a:buClr>
            </a:pPr>
            <a:endParaRPr lang="es-ES" sz="2400" b="1" kern="0" dirty="0" smtClean="0">
              <a:ln/>
              <a:solidFill>
                <a:srgbClr val="000000"/>
              </a:solidFill>
              <a:sym typeface="Arial"/>
            </a:endParaRPr>
          </a:p>
          <a:p>
            <a:pPr defTabSz="1219170">
              <a:buClr>
                <a:srgbClr val="000000"/>
              </a:buClr>
            </a:pPr>
            <a:endParaRPr lang="es-ES" sz="2400" b="1" kern="0" dirty="0">
              <a:ln/>
              <a:solidFill>
                <a:srgbClr val="000000"/>
              </a:solidFill>
              <a:sym typeface="Arial"/>
            </a:endParaRPr>
          </a:p>
          <a:p>
            <a:pPr defTabSz="1219170">
              <a:buClr>
                <a:srgbClr val="000000"/>
              </a:buClr>
            </a:pPr>
            <a:r>
              <a:rPr lang="es-ES" sz="2400" b="1" kern="0" dirty="0" smtClean="0">
                <a:ln/>
                <a:solidFill>
                  <a:srgbClr val="0070C0"/>
                </a:solidFill>
                <a:sym typeface="Arial"/>
              </a:rPr>
              <a:t>¿Por qué lo necesito?</a:t>
            </a:r>
            <a:endParaRPr lang="es-ES" sz="2400" b="1" kern="0" dirty="0">
              <a:ln/>
              <a:solidFill>
                <a:srgbClr val="0070C0"/>
              </a:solidFill>
              <a:sym typeface="Arial"/>
            </a:endParaRPr>
          </a:p>
        </p:txBody>
      </p:sp>
      <p:sp>
        <p:nvSpPr>
          <p:cNvPr id="6" name="Rectángulo 5">
            <a:extLst>
              <a:ext uri="{FF2B5EF4-FFF2-40B4-BE49-F238E27FC236}">
                <a16:creationId xmlns:a16="http://schemas.microsoft.com/office/drawing/2014/main" id="{054B86E0-4A19-48BC-949A-4EA8C1E32FDD}"/>
              </a:ext>
            </a:extLst>
          </p:cNvPr>
          <p:cNvSpPr/>
          <p:nvPr/>
        </p:nvSpPr>
        <p:spPr>
          <a:xfrm>
            <a:off x="5640205" y="551636"/>
            <a:ext cx="3503795" cy="3816429"/>
          </a:xfrm>
          <a:prstGeom prst="rect">
            <a:avLst/>
          </a:prstGeom>
          <a:noFill/>
        </p:spPr>
        <p:txBody>
          <a:bodyPr wrap="squar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defTabSz="1219170">
              <a:buClr>
                <a:srgbClr val="000000"/>
              </a:buClr>
            </a:pPr>
            <a:r>
              <a:rPr lang="es-ES" sz="2400" b="1" kern="0" dirty="0" smtClean="0">
                <a:ln/>
                <a:solidFill>
                  <a:srgbClr val="0070C0"/>
                </a:solidFill>
                <a:sym typeface="Arial"/>
              </a:rPr>
              <a:t>Suplemento de señalización celular</a:t>
            </a:r>
            <a:endParaRPr lang="es-ES" sz="2400" b="1" kern="0" dirty="0">
              <a:ln/>
              <a:solidFill>
                <a:srgbClr val="000000"/>
              </a:solidFill>
              <a:sym typeface="Arial"/>
            </a:endParaRPr>
          </a:p>
          <a:p>
            <a:pPr defTabSz="1219170">
              <a:buClr>
                <a:srgbClr val="000000"/>
              </a:buClr>
            </a:pPr>
            <a:endParaRPr lang="es-ES" sz="2400" b="1" kern="0" dirty="0" smtClean="0">
              <a:ln/>
              <a:solidFill>
                <a:srgbClr val="000000"/>
              </a:solidFill>
              <a:sym typeface="Arial"/>
            </a:endParaRPr>
          </a:p>
          <a:p>
            <a:pPr defTabSz="1219170">
              <a:buClr>
                <a:srgbClr val="000000"/>
              </a:buClr>
            </a:pPr>
            <a:endParaRPr lang="es-ES" sz="2400" b="1" kern="0" dirty="0">
              <a:ln/>
              <a:solidFill>
                <a:srgbClr val="000000"/>
              </a:solidFill>
              <a:sym typeface="Arial"/>
            </a:endParaRPr>
          </a:p>
          <a:p>
            <a:pPr defTabSz="1219170">
              <a:buClr>
                <a:srgbClr val="000000"/>
              </a:buClr>
            </a:pPr>
            <a:r>
              <a:rPr lang="es-ES" sz="2400" b="1" kern="0" dirty="0" smtClean="0">
                <a:ln/>
                <a:solidFill>
                  <a:srgbClr val="0070C0"/>
                </a:solidFill>
                <a:sym typeface="Arial"/>
              </a:rPr>
              <a:t>Regula la expresión genética saludable</a:t>
            </a:r>
            <a:endParaRPr lang="es-ES" sz="2400" b="1" dirty="0">
              <a:ln/>
            </a:endParaRPr>
          </a:p>
          <a:p>
            <a:pPr defTabSz="1219170">
              <a:buClr>
                <a:srgbClr val="000000"/>
              </a:buClr>
            </a:pPr>
            <a:endParaRPr lang="es-ES" sz="2400" b="1" kern="0" dirty="0" smtClean="0">
              <a:ln/>
              <a:solidFill>
                <a:srgbClr val="000000"/>
              </a:solidFill>
              <a:sym typeface="Arial"/>
            </a:endParaRPr>
          </a:p>
          <a:p>
            <a:pPr defTabSz="1219170">
              <a:buClr>
                <a:srgbClr val="000000"/>
              </a:buClr>
            </a:pPr>
            <a:endParaRPr lang="es-ES" sz="2400" b="1" kern="0" dirty="0">
              <a:ln/>
              <a:solidFill>
                <a:srgbClr val="000000"/>
              </a:solidFill>
              <a:sym typeface="Arial"/>
            </a:endParaRPr>
          </a:p>
          <a:p>
            <a:pPr defTabSz="1219170">
              <a:buClr>
                <a:srgbClr val="000000"/>
              </a:buClr>
            </a:pPr>
            <a:r>
              <a:rPr lang="es-ES" sz="2400" b="1" kern="0" dirty="0" smtClean="0">
                <a:ln/>
                <a:solidFill>
                  <a:srgbClr val="0070C0"/>
                </a:solidFill>
                <a:sym typeface="Arial"/>
              </a:rPr>
              <a:t>Por que nuestras células están dañadas</a:t>
            </a:r>
            <a:endParaRPr lang="es-ES" sz="2400" b="1" kern="0" dirty="0">
              <a:ln/>
              <a:solidFill>
                <a:srgbClr val="0070C0"/>
              </a:solidFill>
              <a:sym typeface="Arial"/>
            </a:endParaRPr>
          </a:p>
        </p:txBody>
      </p:sp>
    </p:spTree>
    <p:extLst>
      <p:ext uri="{BB962C8B-B14F-4D97-AF65-F5344CB8AC3E}">
        <p14:creationId xmlns:p14="http://schemas.microsoft.com/office/powerpoint/2010/main" val="79739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barn(inVertical)">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6AC8"/>
        </a:solidFill>
        <a:effectLst/>
      </p:bgPr>
    </p:bg>
    <p:spTree>
      <p:nvGrpSpPr>
        <p:cNvPr id="1" name="Shape 183"/>
        <p:cNvGrpSpPr/>
        <p:nvPr/>
      </p:nvGrpSpPr>
      <p:grpSpPr>
        <a:xfrm>
          <a:off x="0" y="0"/>
          <a:ext cx="0" cy="0"/>
          <a:chOff x="0" y="0"/>
          <a:chExt cx="0" cy="0"/>
        </a:xfrm>
      </p:grpSpPr>
      <p:pic>
        <p:nvPicPr>
          <p:cNvPr id="184" name="Google Shape;184;p35"/>
          <p:cNvPicPr preferRelativeResize="0"/>
          <p:nvPr/>
        </p:nvPicPr>
        <p:blipFill>
          <a:blip r:embed="rId3">
            <a:alphaModFix/>
          </a:blip>
          <a:stretch>
            <a:fillRect/>
          </a:stretch>
        </p:blipFill>
        <p:spPr>
          <a:xfrm>
            <a:off x="2075950" y="5212"/>
            <a:ext cx="5093825" cy="5133084"/>
          </a:xfrm>
          <a:prstGeom prst="rect">
            <a:avLst/>
          </a:prstGeom>
          <a:noFill/>
          <a:ln>
            <a:noFill/>
          </a:ln>
        </p:spPr>
      </p:pic>
      <p:sp>
        <p:nvSpPr>
          <p:cNvPr id="185" name="Google Shape;185;p35"/>
          <p:cNvSpPr txBox="1"/>
          <p:nvPr/>
        </p:nvSpPr>
        <p:spPr>
          <a:xfrm>
            <a:off x="4472300" y="4145975"/>
            <a:ext cx="25911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latin typeface="Lobster"/>
                <a:ea typeface="Lobster"/>
                <a:cs typeface="Lobster"/>
                <a:sym typeface="Lobster"/>
              </a:rPr>
              <a:t>Verdis Norton </a:t>
            </a:r>
            <a:endParaRPr sz="2900">
              <a:solidFill>
                <a:schemeClr val="lt1"/>
              </a:solidFill>
              <a:latin typeface="Lobster"/>
              <a:ea typeface="Lobster"/>
              <a:cs typeface="Lobster"/>
              <a:sym typeface="Lobster"/>
            </a:endParaRPr>
          </a:p>
        </p:txBody>
      </p:sp>
      <p:pic>
        <p:nvPicPr>
          <p:cNvPr id="3" name="Imagen 2"/>
          <p:cNvPicPr>
            <a:picLocks noChangeAspect="1"/>
          </p:cNvPicPr>
          <p:nvPr/>
        </p:nvPicPr>
        <p:blipFill>
          <a:blip r:embed="rId4"/>
          <a:stretch>
            <a:fillRect/>
          </a:stretch>
        </p:blipFill>
        <p:spPr>
          <a:xfrm>
            <a:off x="0" y="0"/>
            <a:ext cx="9144000" cy="5133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0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3" name="Imagen 2">
            <a:extLst>
              <a:ext uri="{FF2B5EF4-FFF2-40B4-BE49-F238E27FC236}">
                <a16:creationId xmlns:a16="http://schemas.microsoft.com/office/drawing/2014/main" id="{E1EA096E-94B9-43AB-BC4B-A16EB17CD0A4}"/>
              </a:ext>
            </a:extLst>
          </p:cNvPr>
          <p:cNvPicPr>
            <a:picLocks noChangeAspect="1"/>
          </p:cNvPicPr>
          <p:nvPr/>
        </p:nvPicPr>
        <p:blipFill>
          <a:blip r:embed="rId3"/>
          <a:stretch>
            <a:fillRect/>
          </a:stretch>
        </p:blipFill>
        <p:spPr>
          <a:xfrm>
            <a:off x="0" y="1"/>
            <a:ext cx="9330938" cy="51435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775" y="1541122"/>
            <a:ext cx="389416" cy="1796445"/>
          </a:xfrm>
          <a:prstGeom prst="rect">
            <a:avLst/>
          </a:prstGeom>
        </p:spPr>
      </p:pic>
    </p:spTree>
    <p:extLst>
      <p:ext uri="{BB962C8B-B14F-4D97-AF65-F5344CB8AC3E}">
        <p14:creationId xmlns:p14="http://schemas.microsoft.com/office/powerpoint/2010/main" val="260666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634617" y="1397318"/>
            <a:ext cx="0" cy="375765"/>
          </a:xfrm>
          <a:prstGeom prst="line">
            <a:avLst/>
          </a:prstGeom>
          <a:ln>
            <a:solidFill>
              <a:srgbClr val="176AC8"/>
            </a:solidFill>
          </a:ln>
          <a:effectLst/>
        </p:spPr>
        <p:style>
          <a:lnRef idx="2">
            <a:schemeClr val="accent1"/>
          </a:lnRef>
          <a:fillRef idx="0">
            <a:schemeClr val="accent1"/>
          </a:fillRef>
          <a:effectRef idx="1">
            <a:schemeClr val="accent1"/>
          </a:effectRef>
          <a:fontRef idx="minor">
            <a:schemeClr val="tx1"/>
          </a:fontRef>
        </p:style>
      </p:cxnSp>
      <p:sp>
        <p:nvSpPr>
          <p:cNvPr id="4" name="Title 1"/>
          <p:cNvSpPr txBox="1">
            <a:spLocks/>
          </p:cNvSpPr>
          <p:nvPr/>
        </p:nvSpPr>
        <p:spPr>
          <a:xfrm>
            <a:off x="1371601" y="2000251"/>
            <a:ext cx="6572240" cy="791435"/>
          </a:xfrm>
          <a:prstGeom prst="rect">
            <a:avLst/>
          </a:prstGeom>
        </p:spPr>
        <p:txBody>
          <a:bodyPr>
            <a:noAutofit/>
          </a:bodyPr>
          <a:lstStyle>
            <a:lvl1pPr algn="ctr" defTabSz="457200" rtl="0" eaLnBrk="1" latinLnBrk="0" hangingPunct="1">
              <a:spcBef>
                <a:spcPct val="0"/>
              </a:spcBef>
              <a:buNone/>
              <a:defRPr sz="4400" b="0" i="0" kern="1200">
                <a:solidFill>
                  <a:schemeClr val="tx1">
                    <a:lumMod val="75000"/>
                    <a:lumOff val="25000"/>
                  </a:schemeClr>
                </a:solidFill>
                <a:latin typeface="ApexNew-Book"/>
                <a:ea typeface="+mj-ea"/>
                <a:cs typeface="ApexNew-Book"/>
              </a:defRPr>
            </a:lvl1pPr>
          </a:lstStyle>
          <a:p>
            <a:r>
              <a:rPr lang="es-US" sz="6600" dirty="0">
                <a:solidFill>
                  <a:prstClr val="white"/>
                </a:solidFill>
                <a:latin typeface="Cooper Black" panose="0208090404030B020404" pitchFamily="18" charset="0"/>
              </a:rPr>
              <a:t>TESTIMONIOS</a:t>
            </a:r>
            <a:endParaRPr lang="es-US" sz="6600" dirty="0">
              <a:solidFill>
                <a:prstClr val="white"/>
              </a:solidFill>
              <a:latin typeface="Calibri"/>
            </a:endParaRPr>
          </a:p>
        </p:txBody>
      </p:sp>
    </p:spTree>
    <p:extLst>
      <p:ext uri="{BB962C8B-B14F-4D97-AF65-F5344CB8AC3E}">
        <p14:creationId xmlns:p14="http://schemas.microsoft.com/office/powerpoint/2010/main" val="775405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0" y="1324303"/>
            <a:ext cx="8727045" cy="2543504"/>
          </a:xfrm>
          <a:prstGeom prst="rect">
            <a:avLst/>
          </a:prstGeom>
        </p:spPr>
      </p:pic>
      <p:sp>
        <p:nvSpPr>
          <p:cNvPr id="4" name="Shape 265"/>
          <p:cNvSpPr/>
          <p:nvPr/>
        </p:nvSpPr>
        <p:spPr>
          <a:xfrm>
            <a:off x="0" y="378372"/>
            <a:ext cx="9144000" cy="671657"/>
          </a:xfrm>
          <a:prstGeom prst="rect">
            <a:avLst/>
          </a:prstGeom>
          <a:noFill/>
          <a:ln>
            <a:noFill/>
          </a:ln>
        </p:spPr>
        <p:txBody>
          <a:bodyPr lIns="0" tIns="0" rIns="0" bIns="0" anchor="t" anchorCtr="0">
            <a:noAutofit/>
          </a:bodyPr>
          <a:lstStyle/>
          <a:p>
            <a:pPr algn="ctr">
              <a:buClr>
                <a:srgbClr val="000000"/>
              </a:buClr>
              <a:buSzPct val="25000"/>
            </a:pPr>
            <a:r>
              <a:rPr lang="en-US" sz="3445" b="1" dirty="0" smtClean="0">
                <a:solidFill>
                  <a:srgbClr val="336699"/>
                </a:solidFill>
                <a:latin typeface="Berlin Sans FB Demi" panose="020E0802020502020306" pitchFamily="34" charset="0"/>
                <a:ea typeface="Poppins"/>
                <a:cs typeface="Trebuchet MS"/>
                <a:sym typeface="Poppins"/>
              </a:rPr>
              <a:t>TENER EXPECTATIVAS CORRECTAS</a:t>
            </a:r>
            <a:endParaRPr lang="en-US" sz="3445" b="1" dirty="0">
              <a:solidFill>
                <a:srgbClr val="336699"/>
              </a:solidFill>
              <a:latin typeface="Berlin Sans FB Demi" panose="020E0802020502020306" pitchFamily="34" charset="0"/>
              <a:ea typeface="Poppins"/>
              <a:cs typeface="Trebuchet MS"/>
              <a:sym typeface="Poppins"/>
            </a:endParaRPr>
          </a:p>
        </p:txBody>
      </p:sp>
      <p:sp>
        <p:nvSpPr>
          <p:cNvPr id="3" name="Rectángulo 2"/>
          <p:cNvSpPr/>
          <p:nvPr/>
        </p:nvSpPr>
        <p:spPr>
          <a:xfrm>
            <a:off x="178676" y="1891862"/>
            <a:ext cx="4593021" cy="1597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291870" y="1092573"/>
            <a:ext cx="4989579" cy="756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054B86E0-4A19-48BC-949A-4EA8C1E32FDD}"/>
              </a:ext>
            </a:extLst>
          </p:cNvPr>
          <p:cNvSpPr/>
          <p:nvPr/>
        </p:nvSpPr>
        <p:spPr>
          <a:xfrm>
            <a:off x="530082" y="1647718"/>
            <a:ext cx="4151586" cy="2421689"/>
          </a:xfrm>
          <a:prstGeom prst="rect">
            <a:avLst/>
          </a:prstGeom>
          <a:noFill/>
        </p:spPr>
        <p:txBody>
          <a:bodyPr wrap="squar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Todos somos únicos.</a:t>
            </a:r>
          </a:p>
          <a:p>
            <a:pPr defTabSz="1219170">
              <a:buClr>
                <a:srgbClr val="000000"/>
              </a:buClr>
            </a:pPr>
            <a:endParaRPr lang="es-ES" sz="1867" b="1" kern="0" dirty="0">
              <a:ln/>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Los resultados pueden ser inmediatos o 3 meses o más.</a:t>
            </a:r>
          </a:p>
          <a:p>
            <a:pPr defTabSz="1219170">
              <a:buClr>
                <a:srgbClr val="000000"/>
              </a:buClr>
            </a:pPr>
            <a:endParaRPr lang="es-ES" sz="1867" b="1" kern="0" dirty="0">
              <a:ln/>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s-ES" sz="1867" b="1" kern="0" dirty="0" smtClean="0">
                <a:ln/>
                <a:solidFill>
                  <a:srgbClr val="000000"/>
                </a:solidFill>
                <a:latin typeface="Arial"/>
                <a:cs typeface="Arial"/>
                <a:sym typeface="Arial"/>
              </a:rPr>
              <a:t>Dale a tu cuerpo la posibilidad de regenerarse.</a:t>
            </a:r>
          </a:p>
          <a:p>
            <a:pPr defTabSz="1219170">
              <a:buClr>
                <a:srgbClr val="000000"/>
              </a:buClr>
            </a:pPr>
            <a:endParaRPr lang="es-ES" sz="1867" b="1" kern="0" dirty="0">
              <a:ln/>
              <a:solidFill>
                <a:srgbClr val="000000"/>
              </a:solidFill>
              <a:latin typeface="Arial"/>
              <a:cs typeface="Arial"/>
              <a:sym typeface="Arial"/>
            </a:endParaRPr>
          </a:p>
        </p:txBody>
      </p:sp>
    </p:spTree>
    <p:extLst>
      <p:ext uri="{BB962C8B-B14F-4D97-AF65-F5344CB8AC3E}">
        <p14:creationId xmlns:p14="http://schemas.microsoft.com/office/powerpoint/2010/main" val="3073819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rot="21021854">
            <a:off x="0" y="400692"/>
            <a:ext cx="5729023" cy="4628026"/>
          </a:xfrm>
          <a:prstGeom prst="rect">
            <a:avLst/>
          </a:prstGeom>
        </p:spPr>
      </p:pic>
      <p:sp>
        <p:nvSpPr>
          <p:cNvPr id="280" name="Google Shape;280;p49"/>
          <p:cNvSpPr txBox="1"/>
          <p:nvPr/>
        </p:nvSpPr>
        <p:spPr>
          <a:xfrm>
            <a:off x="5719047" y="638048"/>
            <a:ext cx="3155100" cy="377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2000" dirty="0">
                <a:latin typeface="Cambria"/>
                <a:ea typeface="Cambria"/>
                <a:cs typeface="Cambria"/>
                <a:sym typeface="Cambria"/>
              </a:rPr>
              <a:t>En algunos países ASEA incorpora inventario corporal en las cajas, pero tu mismo puedes crearlo:</a:t>
            </a:r>
            <a:endParaRPr sz="2000" dirty="0">
              <a:latin typeface="Cambria"/>
              <a:ea typeface="Cambria"/>
              <a:cs typeface="Cambria"/>
              <a:sym typeface="Cambria"/>
            </a:endParaRPr>
          </a:p>
          <a:p>
            <a:pPr marL="0" lvl="0" indent="0" algn="l" rtl="0">
              <a:spcBef>
                <a:spcPts val="0"/>
              </a:spcBef>
              <a:spcAft>
                <a:spcPts val="0"/>
              </a:spcAft>
              <a:buNone/>
            </a:pPr>
            <a:endParaRPr sz="2000" dirty="0">
              <a:latin typeface="Cambria"/>
              <a:ea typeface="Cambria"/>
              <a:cs typeface="Cambria"/>
              <a:sym typeface="Cambria"/>
            </a:endParaRPr>
          </a:p>
          <a:p>
            <a:pPr marL="0" lvl="0" indent="0" algn="l" rtl="0">
              <a:spcBef>
                <a:spcPts val="0"/>
              </a:spcBef>
              <a:spcAft>
                <a:spcPts val="0"/>
              </a:spcAft>
              <a:buNone/>
            </a:pPr>
            <a:endParaRPr sz="2000" dirty="0">
              <a:latin typeface="Cambria"/>
              <a:ea typeface="Cambria"/>
              <a:cs typeface="Cambria"/>
              <a:sym typeface="Cambria"/>
            </a:endParaRPr>
          </a:p>
          <a:p>
            <a:pPr marL="0" lvl="0" indent="0" algn="l" rtl="0">
              <a:lnSpc>
                <a:spcPct val="115000"/>
              </a:lnSpc>
              <a:spcBef>
                <a:spcPts val="0"/>
              </a:spcBef>
              <a:spcAft>
                <a:spcPts val="0"/>
              </a:spcAft>
              <a:buClr>
                <a:schemeClr val="dk1"/>
              </a:buClr>
              <a:buSzPts val="1100"/>
              <a:buFont typeface="Arial"/>
              <a:buNone/>
            </a:pPr>
            <a:r>
              <a:rPr lang="es-ES" sz="1700" dirty="0">
                <a:solidFill>
                  <a:schemeClr val="dk1"/>
                </a:solidFill>
                <a:latin typeface="Cambria"/>
                <a:ea typeface="Cambria"/>
                <a:cs typeface="Cambria"/>
                <a:sym typeface="Cambria"/>
              </a:rPr>
              <a:t>Si inicias tu propio inventario corporal podrás hacer seguimiento de los cambios que ocurrirán en tu cuerpo a medida que tus células comienza a comunicarse mejor.</a:t>
            </a:r>
            <a:endParaRPr sz="2000" dirty="0">
              <a:latin typeface="Cambria"/>
              <a:ea typeface="Cambria"/>
              <a:cs typeface="Cambria"/>
              <a:sym typeface="Cambria"/>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 name="Imagen 2">
            <a:extLst>
              <a:ext uri="{FF2B5EF4-FFF2-40B4-BE49-F238E27FC236}">
                <a16:creationId xmlns:a16="http://schemas.microsoft.com/office/drawing/2014/main" id="{4320F758-B92C-4743-9DFA-51920E59C6C2}"/>
              </a:ext>
            </a:extLst>
          </p:cNvPr>
          <p:cNvPicPr>
            <a:picLocks noChangeAspect="1"/>
          </p:cNvPicPr>
          <p:nvPr/>
        </p:nvPicPr>
        <p:blipFill>
          <a:blip r:embed="rId4"/>
          <a:stretch>
            <a:fillRect/>
          </a:stretch>
        </p:blipFill>
        <p:spPr>
          <a:xfrm rot="21032261">
            <a:off x="2740851" y="894285"/>
            <a:ext cx="2383624" cy="3233874"/>
          </a:xfrm>
          <a:prstGeom prst="rect">
            <a:avLst/>
          </a:prstGeom>
        </p:spPr>
      </p:pic>
    </p:spTree>
    <p:extLst>
      <p:ext uri="{BB962C8B-B14F-4D97-AF65-F5344CB8AC3E}">
        <p14:creationId xmlns:p14="http://schemas.microsoft.com/office/powerpoint/2010/main" val="86144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8"/>
        <p:cNvGrpSpPr/>
        <p:nvPr/>
      </p:nvGrpSpPr>
      <p:grpSpPr>
        <a:xfrm>
          <a:off x="0" y="0"/>
          <a:ext cx="0" cy="0"/>
          <a:chOff x="0" y="0"/>
          <a:chExt cx="0" cy="0"/>
        </a:xfrm>
      </p:grpSpPr>
      <p:pic>
        <p:nvPicPr>
          <p:cNvPr id="309" name="Google Shape;309;p57"/>
          <p:cNvPicPr preferRelativeResize="0"/>
          <p:nvPr/>
        </p:nvPicPr>
        <p:blipFill>
          <a:blip r:embed="rId3">
            <a:alphaModFix/>
          </a:blip>
          <a:stretch>
            <a:fillRect/>
          </a:stretch>
        </p:blipFill>
        <p:spPr>
          <a:xfrm>
            <a:off x="2051450" y="1304000"/>
            <a:ext cx="4762500" cy="3448050"/>
          </a:xfrm>
          <a:prstGeom prst="rect">
            <a:avLst/>
          </a:prstGeom>
          <a:noFill/>
          <a:ln>
            <a:noFill/>
          </a:ln>
        </p:spPr>
      </p:pic>
      <p:sp>
        <p:nvSpPr>
          <p:cNvPr id="310" name="Google Shape;310;p57"/>
          <p:cNvSpPr txBox="1"/>
          <p:nvPr/>
        </p:nvSpPr>
        <p:spPr>
          <a:xfrm>
            <a:off x="314300" y="148525"/>
            <a:ext cx="860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dirty="0" smtClean="0">
                <a:solidFill>
                  <a:schemeClr val="lt1"/>
                </a:solidFill>
                <a:latin typeface="Lobster"/>
                <a:ea typeface="Lobster"/>
                <a:cs typeface="Lobster"/>
                <a:sym typeface="Lobster"/>
              </a:rPr>
              <a:t>¿Como te gustaría lucir, sentirte, verte? </a:t>
            </a:r>
            <a:endParaRPr sz="3400" dirty="0">
              <a:solidFill>
                <a:schemeClr val="lt1"/>
              </a:solidFill>
              <a:latin typeface="Lobster"/>
              <a:ea typeface="Lobster"/>
              <a:cs typeface="Lobster"/>
              <a:sym typeface="Lobste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54262" cy="3689131"/>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9131"/>
            <a:ext cx="5854262" cy="1449627"/>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2731" y="2469931"/>
            <a:ext cx="3321269" cy="2668827"/>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6124" y="0"/>
            <a:ext cx="1397876" cy="2469931"/>
          </a:xfrm>
          <a:prstGeom prst="rect">
            <a:avLst/>
          </a:prstGeom>
        </p:spPr>
      </p:pic>
      <p:sp>
        <p:nvSpPr>
          <p:cNvPr id="7" name="Rectángulo 6"/>
          <p:cNvSpPr/>
          <p:nvPr/>
        </p:nvSpPr>
        <p:spPr>
          <a:xfrm>
            <a:off x="5822731" y="0"/>
            <a:ext cx="1923392" cy="2469931"/>
          </a:xfrm>
          <a:prstGeom prst="rect">
            <a:avLst/>
          </a:prstGeom>
          <a:solidFill>
            <a:srgbClr val="113F6A"/>
          </a:solidFill>
          <a:ln>
            <a:solidFill>
              <a:srgbClr val="113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 name="Conector recto 8"/>
          <p:cNvCxnSpPr/>
          <p:nvPr/>
        </p:nvCxnSpPr>
        <p:spPr>
          <a:xfrm>
            <a:off x="5822731" y="0"/>
            <a:ext cx="0" cy="5138758"/>
          </a:xfrm>
          <a:prstGeom prst="line">
            <a:avLst/>
          </a:prstGeom>
        </p:spPr>
        <p:style>
          <a:lnRef idx="3">
            <a:schemeClr val="dk1"/>
          </a:lnRef>
          <a:fillRef idx="0">
            <a:schemeClr val="dk1"/>
          </a:fillRef>
          <a:effectRef idx="2">
            <a:schemeClr val="dk1"/>
          </a:effectRef>
          <a:fontRef idx="minor">
            <a:schemeClr val="tx1"/>
          </a:fontRef>
        </p:style>
      </p:cxnSp>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958" y="71306"/>
            <a:ext cx="1146425" cy="1123204"/>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1214" y="1234965"/>
            <a:ext cx="1146426" cy="130781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9"/>
          <p:cNvPicPr preferRelativeResize="0"/>
          <p:nvPr/>
        </p:nvPicPr>
        <p:blipFill rotWithShape="1">
          <a:blip r:embed="rId3">
            <a:alphaModFix/>
          </a:blip>
          <a:srcRect t="10773" b="337"/>
          <a:stretch/>
        </p:blipFill>
        <p:spPr>
          <a:xfrm>
            <a:off x="346196" y="374074"/>
            <a:ext cx="915334" cy="912753"/>
          </a:xfrm>
          <a:prstGeom prst="rect">
            <a:avLst/>
          </a:prstGeom>
          <a:noFill/>
          <a:ln w="12700" cap="flat" cmpd="sng">
            <a:solidFill>
              <a:srgbClr val="6C6C6C"/>
            </a:solidFill>
            <a:prstDash val="solid"/>
            <a:round/>
            <a:headEnd type="none" w="sm" len="sm"/>
            <a:tailEnd type="none" w="sm" len="sm"/>
          </a:ln>
        </p:spPr>
      </p:pic>
      <p:pic>
        <p:nvPicPr>
          <p:cNvPr id="322" name="Google Shape;322;p59"/>
          <p:cNvPicPr preferRelativeResize="0"/>
          <p:nvPr/>
        </p:nvPicPr>
        <p:blipFill rotWithShape="1">
          <a:blip r:embed="rId4">
            <a:alphaModFix/>
          </a:blip>
          <a:srcRect t="6737" b="4373"/>
          <a:stretch/>
        </p:blipFill>
        <p:spPr>
          <a:xfrm>
            <a:off x="1340627" y="374073"/>
            <a:ext cx="914523" cy="912754"/>
          </a:xfrm>
          <a:prstGeom prst="rect">
            <a:avLst/>
          </a:prstGeom>
          <a:noFill/>
          <a:ln w="12700" cap="flat" cmpd="sng">
            <a:solidFill>
              <a:srgbClr val="6C6C6C"/>
            </a:solidFill>
            <a:prstDash val="solid"/>
            <a:round/>
            <a:headEnd type="none" w="sm" len="sm"/>
            <a:tailEnd type="none" w="sm" len="sm"/>
          </a:ln>
        </p:spPr>
      </p:pic>
      <p:pic>
        <p:nvPicPr>
          <p:cNvPr id="323" name="Google Shape;323;p59"/>
          <p:cNvPicPr preferRelativeResize="0"/>
          <p:nvPr/>
        </p:nvPicPr>
        <p:blipFill rotWithShape="1">
          <a:blip r:embed="rId5">
            <a:alphaModFix/>
          </a:blip>
          <a:srcRect b="10730"/>
          <a:stretch/>
        </p:blipFill>
        <p:spPr>
          <a:xfrm>
            <a:off x="2530831" y="374073"/>
            <a:ext cx="913638" cy="912891"/>
          </a:xfrm>
          <a:prstGeom prst="rect">
            <a:avLst/>
          </a:prstGeom>
          <a:noFill/>
          <a:ln w="12700" cap="flat" cmpd="sng">
            <a:solidFill>
              <a:srgbClr val="6C6C6C"/>
            </a:solidFill>
            <a:prstDash val="solid"/>
            <a:round/>
            <a:headEnd type="none" w="sm" len="sm"/>
            <a:tailEnd type="none" w="sm" len="sm"/>
          </a:ln>
        </p:spPr>
      </p:pic>
      <p:pic>
        <p:nvPicPr>
          <p:cNvPr id="324" name="Google Shape;324;p59"/>
          <p:cNvPicPr preferRelativeResize="0"/>
          <p:nvPr/>
        </p:nvPicPr>
        <p:blipFill rotWithShape="1">
          <a:blip r:embed="rId6">
            <a:alphaModFix/>
          </a:blip>
          <a:srcRect b="11213"/>
          <a:stretch/>
        </p:blipFill>
        <p:spPr>
          <a:xfrm>
            <a:off x="3523603" y="374073"/>
            <a:ext cx="913638" cy="911109"/>
          </a:xfrm>
          <a:prstGeom prst="rect">
            <a:avLst/>
          </a:prstGeom>
          <a:noFill/>
          <a:ln w="12700" cap="flat" cmpd="sng">
            <a:solidFill>
              <a:srgbClr val="6C6C6C"/>
            </a:solidFill>
            <a:prstDash val="solid"/>
            <a:round/>
            <a:headEnd type="none" w="sm" len="sm"/>
            <a:tailEnd type="none" w="sm" len="sm"/>
          </a:ln>
        </p:spPr>
      </p:pic>
      <p:pic>
        <p:nvPicPr>
          <p:cNvPr id="325" name="Google Shape;325;p59"/>
          <p:cNvPicPr preferRelativeResize="0"/>
          <p:nvPr/>
        </p:nvPicPr>
        <p:blipFill rotWithShape="1">
          <a:blip r:embed="rId7">
            <a:alphaModFix/>
          </a:blip>
          <a:srcRect r="24998"/>
          <a:stretch/>
        </p:blipFill>
        <p:spPr>
          <a:xfrm>
            <a:off x="6893893" y="374073"/>
            <a:ext cx="913159" cy="913636"/>
          </a:xfrm>
          <a:prstGeom prst="rect">
            <a:avLst/>
          </a:prstGeom>
          <a:noFill/>
          <a:ln w="12700" cap="flat" cmpd="sng">
            <a:solidFill>
              <a:srgbClr val="6C6C6C"/>
            </a:solidFill>
            <a:prstDash val="solid"/>
            <a:round/>
            <a:headEnd type="none" w="sm" len="sm"/>
            <a:tailEnd type="none" w="sm" len="sm"/>
          </a:ln>
        </p:spPr>
      </p:pic>
      <p:pic>
        <p:nvPicPr>
          <p:cNvPr id="326" name="Google Shape;326;p59"/>
          <p:cNvPicPr preferRelativeResize="0"/>
          <p:nvPr/>
        </p:nvPicPr>
        <p:blipFill rotWithShape="1">
          <a:blip r:embed="rId8">
            <a:alphaModFix/>
          </a:blip>
          <a:srcRect l="25048"/>
          <a:stretch/>
        </p:blipFill>
        <p:spPr>
          <a:xfrm flipH="1">
            <a:off x="7889040" y="374073"/>
            <a:ext cx="912585" cy="915368"/>
          </a:xfrm>
          <a:prstGeom prst="rect">
            <a:avLst/>
          </a:prstGeom>
          <a:noFill/>
          <a:ln w="12700" cap="flat" cmpd="sng">
            <a:solidFill>
              <a:srgbClr val="6C6C6C"/>
            </a:solidFill>
            <a:prstDash val="solid"/>
            <a:round/>
            <a:headEnd type="none" w="sm" len="sm"/>
            <a:tailEnd type="none" w="sm" len="sm"/>
          </a:ln>
        </p:spPr>
      </p:pic>
      <p:pic>
        <p:nvPicPr>
          <p:cNvPr id="327" name="Google Shape;327;p59"/>
          <p:cNvPicPr preferRelativeResize="0"/>
          <p:nvPr/>
        </p:nvPicPr>
        <p:blipFill rotWithShape="1">
          <a:blip r:embed="rId9">
            <a:alphaModFix/>
          </a:blip>
          <a:srcRect l="10809" t="21620" b="11485"/>
          <a:stretch/>
        </p:blipFill>
        <p:spPr>
          <a:xfrm>
            <a:off x="4710954" y="374073"/>
            <a:ext cx="912838" cy="912541"/>
          </a:xfrm>
          <a:prstGeom prst="rect">
            <a:avLst/>
          </a:prstGeom>
          <a:noFill/>
          <a:ln w="12700" cap="flat" cmpd="sng">
            <a:solidFill>
              <a:srgbClr val="6C6C6C"/>
            </a:solidFill>
            <a:prstDash val="solid"/>
            <a:round/>
            <a:headEnd type="none" w="sm" len="sm"/>
            <a:tailEnd type="none" w="sm" len="sm"/>
          </a:ln>
        </p:spPr>
      </p:pic>
      <p:pic>
        <p:nvPicPr>
          <p:cNvPr id="328" name="Google Shape;328;p59"/>
          <p:cNvPicPr preferRelativeResize="0"/>
          <p:nvPr/>
        </p:nvPicPr>
        <p:blipFill rotWithShape="1">
          <a:blip r:embed="rId10">
            <a:alphaModFix/>
          </a:blip>
          <a:srcRect l="6582" t="10623" r="7932" b="25261"/>
          <a:stretch/>
        </p:blipFill>
        <p:spPr>
          <a:xfrm>
            <a:off x="5703166" y="374074"/>
            <a:ext cx="912589" cy="912168"/>
          </a:xfrm>
          <a:prstGeom prst="rect">
            <a:avLst/>
          </a:prstGeom>
          <a:noFill/>
          <a:ln w="12700" cap="flat" cmpd="sng">
            <a:solidFill>
              <a:srgbClr val="6C6C6C"/>
            </a:solidFill>
            <a:prstDash val="solid"/>
            <a:round/>
            <a:headEnd type="none" w="sm" len="sm"/>
            <a:tailEnd type="none" w="sm" len="sm"/>
          </a:ln>
        </p:spPr>
      </p:pic>
      <p:pic>
        <p:nvPicPr>
          <p:cNvPr id="329" name="Google Shape;329;p59"/>
          <p:cNvPicPr preferRelativeResize="0"/>
          <p:nvPr/>
        </p:nvPicPr>
        <p:blipFill rotWithShape="1">
          <a:blip r:embed="rId11">
            <a:alphaModFix/>
          </a:blip>
          <a:srcRect b="5784"/>
          <a:stretch/>
        </p:blipFill>
        <p:spPr>
          <a:xfrm>
            <a:off x="346214" y="1531507"/>
            <a:ext cx="915295" cy="913783"/>
          </a:xfrm>
          <a:prstGeom prst="rect">
            <a:avLst/>
          </a:prstGeom>
          <a:noFill/>
          <a:ln w="12700" cap="flat" cmpd="sng">
            <a:solidFill>
              <a:srgbClr val="6C6C6C"/>
            </a:solidFill>
            <a:prstDash val="solid"/>
            <a:round/>
            <a:headEnd type="none" w="sm" len="sm"/>
            <a:tailEnd type="none" w="sm" len="sm"/>
          </a:ln>
        </p:spPr>
      </p:pic>
      <p:pic>
        <p:nvPicPr>
          <p:cNvPr id="330" name="Google Shape;330;p59"/>
          <p:cNvPicPr preferRelativeResize="0"/>
          <p:nvPr/>
        </p:nvPicPr>
        <p:blipFill rotWithShape="1">
          <a:blip r:embed="rId12">
            <a:alphaModFix/>
          </a:blip>
          <a:srcRect/>
          <a:stretch/>
        </p:blipFill>
        <p:spPr>
          <a:xfrm>
            <a:off x="1341070" y="1531506"/>
            <a:ext cx="913638" cy="913638"/>
          </a:xfrm>
          <a:prstGeom prst="rect">
            <a:avLst/>
          </a:prstGeom>
          <a:noFill/>
          <a:ln w="12700" cap="flat" cmpd="sng">
            <a:solidFill>
              <a:srgbClr val="6C6C6C"/>
            </a:solidFill>
            <a:prstDash val="solid"/>
            <a:round/>
            <a:headEnd type="none" w="sm" len="sm"/>
            <a:tailEnd type="none" w="sm" len="sm"/>
          </a:ln>
        </p:spPr>
      </p:pic>
      <p:pic>
        <p:nvPicPr>
          <p:cNvPr id="331" name="Google Shape;331;p59"/>
          <p:cNvPicPr preferRelativeResize="0"/>
          <p:nvPr/>
        </p:nvPicPr>
        <p:blipFill rotWithShape="1">
          <a:blip r:embed="rId13">
            <a:alphaModFix/>
          </a:blip>
          <a:srcRect l="7859" t="11955" b="18816"/>
          <a:stretch/>
        </p:blipFill>
        <p:spPr>
          <a:xfrm>
            <a:off x="2532490" y="1531506"/>
            <a:ext cx="912377" cy="913531"/>
          </a:xfrm>
          <a:prstGeom prst="rect">
            <a:avLst/>
          </a:prstGeom>
          <a:noFill/>
          <a:ln w="12700" cap="flat" cmpd="sng">
            <a:solidFill>
              <a:srgbClr val="6C6C6C"/>
            </a:solidFill>
            <a:prstDash val="solid"/>
            <a:round/>
            <a:headEnd type="none" w="sm" len="sm"/>
            <a:tailEnd type="none" w="sm" len="sm"/>
          </a:ln>
        </p:spPr>
      </p:pic>
      <p:pic>
        <p:nvPicPr>
          <p:cNvPr id="332" name="Google Shape;332;p59"/>
          <p:cNvPicPr preferRelativeResize="0"/>
          <p:nvPr/>
        </p:nvPicPr>
        <p:blipFill rotWithShape="1">
          <a:blip r:embed="rId14">
            <a:alphaModFix/>
          </a:blip>
          <a:srcRect t="6851" b="17852"/>
          <a:stretch/>
        </p:blipFill>
        <p:spPr>
          <a:xfrm>
            <a:off x="3527771" y="1531507"/>
            <a:ext cx="908662" cy="911689"/>
          </a:xfrm>
          <a:prstGeom prst="rect">
            <a:avLst/>
          </a:prstGeom>
          <a:noFill/>
          <a:ln w="12700" cap="flat" cmpd="sng">
            <a:solidFill>
              <a:srgbClr val="6C6C6C"/>
            </a:solidFill>
            <a:prstDash val="solid"/>
            <a:round/>
            <a:headEnd type="none" w="sm" len="sm"/>
            <a:tailEnd type="none" w="sm" len="sm"/>
          </a:ln>
        </p:spPr>
      </p:pic>
      <p:pic>
        <p:nvPicPr>
          <p:cNvPr id="333" name="Google Shape;333;p59"/>
          <p:cNvPicPr preferRelativeResize="0"/>
          <p:nvPr/>
        </p:nvPicPr>
        <p:blipFill rotWithShape="1">
          <a:blip r:embed="rId15">
            <a:alphaModFix/>
          </a:blip>
          <a:srcRect l="47498" t="11759" b="18534"/>
          <a:stretch/>
        </p:blipFill>
        <p:spPr>
          <a:xfrm>
            <a:off x="4705996" y="1530925"/>
            <a:ext cx="915406" cy="911538"/>
          </a:xfrm>
          <a:prstGeom prst="rect">
            <a:avLst/>
          </a:prstGeom>
          <a:noFill/>
          <a:ln w="12700" cap="flat" cmpd="sng">
            <a:solidFill>
              <a:srgbClr val="6C6C6C"/>
            </a:solidFill>
            <a:prstDash val="solid"/>
            <a:round/>
            <a:headEnd type="none" w="sm" len="sm"/>
            <a:tailEnd type="none" w="sm" len="sm"/>
          </a:ln>
        </p:spPr>
      </p:pic>
      <p:pic>
        <p:nvPicPr>
          <p:cNvPr id="334" name="Google Shape;334;p59"/>
          <p:cNvPicPr preferRelativeResize="0"/>
          <p:nvPr/>
        </p:nvPicPr>
        <p:blipFill rotWithShape="1">
          <a:blip r:embed="rId16">
            <a:alphaModFix/>
          </a:blip>
          <a:srcRect l="7851" t="7850" b="23040"/>
          <a:stretch/>
        </p:blipFill>
        <p:spPr>
          <a:xfrm>
            <a:off x="5702070" y="1530927"/>
            <a:ext cx="914231" cy="913531"/>
          </a:xfrm>
          <a:prstGeom prst="rect">
            <a:avLst/>
          </a:prstGeom>
          <a:noFill/>
          <a:ln w="12700" cap="flat" cmpd="sng">
            <a:solidFill>
              <a:srgbClr val="6C6C6C"/>
            </a:solidFill>
            <a:prstDash val="solid"/>
            <a:round/>
            <a:headEnd type="none" w="sm" len="sm"/>
            <a:tailEnd type="none" w="sm" len="sm"/>
          </a:ln>
        </p:spPr>
      </p:pic>
      <p:pic>
        <p:nvPicPr>
          <p:cNvPr id="335" name="Google Shape;335;p59"/>
          <p:cNvPicPr preferRelativeResize="0"/>
          <p:nvPr/>
        </p:nvPicPr>
        <p:blipFill rotWithShape="1">
          <a:blip r:embed="rId17">
            <a:alphaModFix/>
          </a:blip>
          <a:srcRect l="9247" b="23699"/>
          <a:stretch/>
        </p:blipFill>
        <p:spPr>
          <a:xfrm>
            <a:off x="6884460" y="1530925"/>
            <a:ext cx="913782" cy="912940"/>
          </a:xfrm>
          <a:prstGeom prst="rect">
            <a:avLst/>
          </a:prstGeom>
          <a:noFill/>
          <a:ln w="12700" cap="flat" cmpd="sng">
            <a:solidFill>
              <a:srgbClr val="6C6C6C"/>
            </a:solidFill>
            <a:prstDash val="solid"/>
            <a:round/>
            <a:headEnd type="none" w="sm" len="sm"/>
            <a:tailEnd type="none" w="sm" len="sm"/>
          </a:ln>
        </p:spPr>
      </p:pic>
      <p:pic>
        <p:nvPicPr>
          <p:cNvPr id="336" name="Google Shape;336;p59"/>
          <p:cNvPicPr preferRelativeResize="0"/>
          <p:nvPr/>
        </p:nvPicPr>
        <p:blipFill rotWithShape="1">
          <a:blip r:embed="rId18">
            <a:alphaModFix/>
          </a:blip>
          <a:srcRect b="36784"/>
          <a:stretch/>
        </p:blipFill>
        <p:spPr>
          <a:xfrm>
            <a:off x="7886665" y="1530927"/>
            <a:ext cx="914196" cy="912206"/>
          </a:xfrm>
          <a:prstGeom prst="rect">
            <a:avLst/>
          </a:prstGeom>
          <a:noFill/>
          <a:ln w="12700" cap="flat" cmpd="sng">
            <a:solidFill>
              <a:srgbClr val="6C6C6C"/>
            </a:solidFill>
            <a:prstDash val="solid"/>
            <a:round/>
            <a:headEnd type="none" w="sm" len="sm"/>
            <a:tailEnd type="none" w="sm" len="sm"/>
          </a:ln>
        </p:spPr>
      </p:pic>
      <p:pic>
        <p:nvPicPr>
          <p:cNvPr id="337" name="Google Shape;337;p59"/>
          <p:cNvPicPr preferRelativeResize="0"/>
          <p:nvPr/>
        </p:nvPicPr>
        <p:blipFill rotWithShape="1">
          <a:blip r:embed="rId19">
            <a:alphaModFix/>
          </a:blip>
          <a:srcRect b="25233"/>
          <a:stretch/>
        </p:blipFill>
        <p:spPr>
          <a:xfrm>
            <a:off x="347118" y="2698666"/>
            <a:ext cx="914376" cy="911053"/>
          </a:xfrm>
          <a:prstGeom prst="rect">
            <a:avLst/>
          </a:prstGeom>
          <a:noFill/>
          <a:ln w="12700" cap="flat" cmpd="sng">
            <a:solidFill>
              <a:srgbClr val="6C6C6C"/>
            </a:solidFill>
            <a:prstDash val="solid"/>
            <a:round/>
            <a:headEnd type="none" w="sm" len="sm"/>
            <a:tailEnd type="none" w="sm" len="sm"/>
          </a:ln>
        </p:spPr>
      </p:pic>
      <p:pic>
        <p:nvPicPr>
          <p:cNvPr id="338" name="Google Shape;338;p59"/>
          <p:cNvPicPr preferRelativeResize="0"/>
          <p:nvPr/>
        </p:nvPicPr>
        <p:blipFill rotWithShape="1">
          <a:blip r:embed="rId20">
            <a:alphaModFix/>
          </a:blip>
          <a:srcRect l="4836" t="12857" r="8017" b="21577"/>
          <a:stretch/>
        </p:blipFill>
        <p:spPr>
          <a:xfrm>
            <a:off x="1342398" y="2698666"/>
            <a:ext cx="912265" cy="915162"/>
          </a:xfrm>
          <a:prstGeom prst="rect">
            <a:avLst/>
          </a:prstGeom>
          <a:noFill/>
          <a:ln w="12700" cap="flat" cmpd="sng">
            <a:solidFill>
              <a:srgbClr val="6C6C6C"/>
            </a:solidFill>
            <a:prstDash val="solid"/>
            <a:round/>
            <a:headEnd type="none" w="sm" len="sm"/>
            <a:tailEnd type="none" w="sm" len="sm"/>
          </a:ln>
        </p:spPr>
      </p:pic>
      <p:pic>
        <p:nvPicPr>
          <p:cNvPr id="339" name="Google Shape;339;p59"/>
          <p:cNvPicPr preferRelativeResize="0"/>
          <p:nvPr/>
        </p:nvPicPr>
        <p:blipFill rotWithShape="1">
          <a:blip r:embed="rId21">
            <a:alphaModFix/>
          </a:blip>
          <a:srcRect l="8059" r="5367"/>
          <a:stretch/>
        </p:blipFill>
        <p:spPr>
          <a:xfrm>
            <a:off x="2530832" y="2698666"/>
            <a:ext cx="913547" cy="912283"/>
          </a:xfrm>
          <a:prstGeom prst="rect">
            <a:avLst/>
          </a:prstGeom>
          <a:noFill/>
          <a:ln w="12700" cap="flat" cmpd="sng">
            <a:solidFill>
              <a:srgbClr val="6C6C6C"/>
            </a:solidFill>
            <a:prstDash val="solid"/>
            <a:round/>
            <a:headEnd type="none" w="sm" len="sm"/>
            <a:tailEnd type="none" w="sm" len="sm"/>
          </a:ln>
        </p:spPr>
      </p:pic>
      <p:pic>
        <p:nvPicPr>
          <p:cNvPr id="340" name="Google Shape;340;p59"/>
          <p:cNvPicPr preferRelativeResize="0"/>
          <p:nvPr/>
        </p:nvPicPr>
        <p:blipFill rotWithShape="1">
          <a:blip r:embed="rId22">
            <a:alphaModFix/>
          </a:blip>
          <a:srcRect t="6235" r="2219"/>
          <a:stretch/>
        </p:blipFill>
        <p:spPr>
          <a:xfrm>
            <a:off x="3542266" y="2698666"/>
            <a:ext cx="915946" cy="914383"/>
          </a:xfrm>
          <a:prstGeom prst="rect">
            <a:avLst/>
          </a:prstGeom>
          <a:noFill/>
          <a:ln w="12700" cap="flat" cmpd="sng">
            <a:solidFill>
              <a:srgbClr val="6C6C6C"/>
            </a:solidFill>
            <a:prstDash val="solid"/>
            <a:round/>
            <a:headEnd type="none" w="sm" len="sm"/>
            <a:tailEnd type="none" w="sm" len="sm"/>
          </a:ln>
        </p:spPr>
      </p:pic>
      <p:pic>
        <p:nvPicPr>
          <p:cNvPr id="341" name="Google Shape;341;p59"/>
          <p:cNvPicPr preferRelativeResize="0"/>
          <p:nvPr/>
        </p:nvPicPr>
        <p:blipFill rotWithShape="1">
          <a:blip r:embed="rId23">
            <a:alphaModFix/>
          </a:blip>
          <a:srcRect t="43788"/>
          <a:stretch/>
        </p:blipFill>
        <p:spPr>
          <a:xfrm>
            <a:off x="4698623" y="2698666"/>
            <a:ext cx="916037" cy="916017"/>
          </a:xfrm>
          <a:prstGeom prst="rect">
            <a:avLst/>
          </a:prstGeom>
          <a:noFill/>
          <a:ln w="12700" cap="flat" cmpd="sng">
            <a:solidFill>
              <a:srgbClr val="6C6C6C"/>
            </a:solidFill>
            <a:prstDash val="solid"/>
            <a:round/>
            <a:headEnd type="none" w="sm" len="sm"/>
            <a:tailEnd type="none" w="sm" len="sm"/>
          </a:ln>
        </p:spPr>
      </p:pic>
      <p:pic>
        <p:nvPicPr>
          <p:cNvPr id="342" name="Google Shape;342;p59"/>
          <p:cNvPicPr preferRelativeResize="0"/>
          <p:nvPr/>
        </p:nvPicPr>
        <p:blipFill rotWithShape="1">
          <a:blip r:embed="rId24">
            <a:alphaModFix/>
          </a:blip>
          <a:srcRect t="43892"/>
          <a:stretch/>
        </p:blipFill>
        <p:spPr>
          <a:xfrm>
            <a:off x="5694696" y="2698666"/>
            <a:ext cx="913642" cy="909402"/>
          </a:xfrm>
          <a:prstGeom prst="rect">
            <a:avLst/>
          </a:prstGeom>
          <a:noFill/>
          <a:ln w="12700" cap="flat" cmpd="sng">
            <a:solidFill>
              <a:srgbClr val="6C6C6C"/>
            </a:solidFill>
            <a:prstDash val="solid"/>
            <a:round/>
            <a:headEnd type="none" w="sm" len="sm"/>
            <a:tailEnd type="none" w="sm" len="sm"/>
          </a:ln>
        </p:spPr>
      </p:pic>
      <p:pic>
        <p:nvPicPr>
          <p:cNvPr id="343" name="Google Shape;343;p59"/>
          <p:cNvPicPr preferRelativeResize="0"/>
          <p:nvPr/>
        </p:nvPicPr>
        <p:blipFill rotWithShape="1">
          <a:blip r:embed="rId25">
            <a:alphaModFix/>
          </a:blip>
          <a:srcRect l="23289" r="10092" b="11559"/>
          <a:stretch/>
        </p:blipFill>
        <p:spPr>
          <a:xfrm>
            <a:off x="6881599" y="2698666"/>
            <a:ext cx="912801" cy="908811"/>
          </a:xfrm>
          <a:prstGeom prst="rect">
            <a:avLst/>
          </a:prstGeom>
          <a:noFill/>
          <a:ln w="12700" cap="flat" cmpd="sng">
            <a:solidFill>
              <a:srgbClr val="6C6C6C"/>
            </a:solidFill>
            <a:prstDash val="solid"/>
            <a:round/>
            <a:headEnd type="none" w="sm" len="sm"/>
            <a:tailEnd type="none" w="sm" len="sm"/>
          </a:ln>
        </p:spPr>
      </p:pic>
      <p:pic>
        <p:nvPicPr>
          <p:cNvPr id="344" name="Google Shape;344;p59"/>
          <p:cNvPicPr preferRelativeResize="0"/>
          <p:nvPr/>
        </p:nvPicPr>
        <p:blipFill rotWithShape="1">
          <a:blip r:embed="rId26">
            <a:alphaModFix/>
          </a:blip>
          <a:srcRect l="17967" t="652" r="7355" b="553"/>
          <a:stretch/>
        </p:blipFill>
        <p:spPr>
          <a:xfrm>
            <a:off x="7887223" y="2700671"/>
            <a:ext cx="912648" cy="906555"/>
          </a:xfrm>
          <a:prstGeom prst="rect">
            <a:avLst/>
          </a:prstGeom>
          <a:noFill/>
          <a:ln w="12700" cap="flat" cmpd="sng">
            <a:solidFill>
              <a:srgbClr val="6C6C6C"/>
            </a:solidFill>
            <a:prstDash val="solid"/>
            <a:round/>
            <a:headEnd type="none" w="sm" len="sm"/>
            <a:tailEnd type="none" w="sm" len="sm"/>
          </a:ln>
        </p:spPr>
      </p:pic>
      <p:pic>
        <p:nvPicPr>
          <p:cNvPr id="345" name="Google Shape;345;p59"/>
          <p:cNvPicPr preferRelativeResize="0"/>
          <p:nvPr/>
        </p:nvPicPr>
        <p:blipFill rotWithShape="1">
          <a:blip r:embed="rId27">
            <a:alphaModFix/>
          </a:blip>
          <a:srcRect t="15963" b="23543"/>
          <a:stretch/>
        </p:blipFill>
        <p:spPr>
          <a:xfrm>
            <a:off x="354817" y="3848708"/>
            <a:ext cx="915244" cy="912542"/>
          </a:xfrm>
          <a:prstGeom prst="rect">
            <a:avLst/>
          </a:prstGeom>
          <a:noFill/>
          <a:ln w="12700" cap="flat" cmpd="sng">
            <a:solidFill>
              <a:srgbClr val="6C6C6C"/>
            </a:solidFill>
            <a:prstDash val="solid"/>
            <a:round/>
            <a:headEnd type="none" w="sm" len="sm"/>
            <a:tailEnd type="none" w="sm" len="sm"/>
          </a:ln>
        </p:spPr>
      </p:pic>
      <p:pic>
        <p:nvPicPr>
          <p:cNvPr id="346" name="Google Shape;346;p59"/>
          <p:cNvPicPr preferRelativeResize="0"/>
          <p:nvPr/>
        </p:nvPicPr>
        <p:blipFill rotWithShape="1">
          <a:blip r:embed="rId28">
            <a:alphaModFix/>
          </a:blip>
          <a:srcRect t="8498" b="29153"/>
          <a:stretch/>
        </p:blipFill>
        <p:spPr>
          <a:xfrm>
            <a:off x="1350097" y="3848707"/>
            <a:ext cx="913640" cy="911863"/>
          </a:xfrm>
          <a:prstGeom prst="rect">
            <a:avLst/>
          </a:prstGeom>
          <a:noFill/>
          <a:ln w="12700" cap="flat" cmpd="sng">
            <a:solidFill>
              <a:srgbClr val="6C6C6C"/>
            </a:solidFill>
            <a:prstDash val="solid"/>
            <a:round/>
            <a:headEnd type="none" w="sm" len="sm"/>
            <a:tailEnd type="none" w="sm" len="sm"/>
          </a:ln>
        </p:spPr>
      </p:pic>
      <p:pic>
        <p:nvPicPr>
          <p:cNvPr id="347" name="Google Shape;347;p59"/>
          <p:cNvPicPr preferRelativeResize="0"/>
          <p:nvPr/>
        </p:nvPicPr>
        <p:blipFill rotWithShape="1">
          <a:blip r:embed="rId29">
            <a:alphaModFix/>
          </a:blip>
          <a:srcRect t="6940" b="4304"/>
          <a:stretch/>
        </p:blipFill>
        <p:spPr>
          <a:xfrm>
            <a:off x="2528324" y="3848706"/>
            <a:ext cx="915240" cy="912754"/>
          </a:xfrm>
          <a:prstGeom prst="rect">
            <a:avLst/>
          </a:prstGeom>
          <a:noFill/>
          <a:ln w="12700" cap="flat" cmpd="sng">
            <a:solidFill>
              <a:srgbClr val="6C6C6C"/>
            </a:solidFill>
            <a:prstDash val="solid"/>
            <a:round/>
            <a:headEnd type="none" w="sm" len="sm"/>
            <a:tailEnd type="none" w="sm" len="sm"/>
          </a:ln>
        </p:spPr>
      </p:pic>
      <p:pic>
        <p:nvPicPr>
          <p:cNvPr id="348" name="Google Shape;348;p59"/>
          <p:cNvPicPr preferRelativeResize="0"/>
          <p:nvPr/>
        </p:nvPicPr>
        <p:blipFill rotWithShape="1">
          <a:blip r:embed="rId30">
            <a:alphaModFix/>
          </a:blip>
          <a:srcRect t="6817" b="4182"/>
          <a:stretch/>
        </p:blipFill>
        <p:spPr>
          <a:xfrm>
            <a:off x="3523602" y="3848707"/>
            <a:ext cx="913638" cy="912839"/>
          </a:xfrm>
          <a:prstGeom prst="rect">
            <a:avLst/>
          </a:prstGeom>
          <a:noFill/>
          <a:ln w="12700" cap="flat" cmpd="sng">
            <a:solidFill>
              <a:srgbClr val="6C6C6C"/>
            </a:solidFill>
            <a:prstDash val="solid"/>
            <a:round/>
            <a:headEnd type="none" w="sm" len="sm"/>
            <a:tailEnd type="none" w="sm" len="sm"/>
          </a:ln>
        </p:spPr>
      </p:pic>
      <p:pic>
        <p:nvPicPr>
          <p:cNvPr id="349" name="Google Shape;349;p59"/>
          <p:cNvPicPr preferRelativeResize="0"/>
          <p:nvPr/>
        </p:nvPicPr>
        <p:blipFill rotWithShape="1">
          <a:blip r:embed="rId31">
            <a:alphaModFix/>
          </a:blip>
          <a:srcRect l="14741" b="6968"/>
          <a:stretch/>
        </p:blipFill>
        <p:spPr>
          <a:xfrm>
            <a:off x="4697106" y="3848706"/>
            <a:ext cx="912154" cy="909238"/>
          </a:xfrm>
          <a:prstGeom prst="rect">
            <a:avLst/>
          </a:prstGeom>
          <a:noFill/>
          <a:ln w="12700" cap="flat" cmpd="sng">
            <a:solidFill>
              <a:srgbClr val="6C6C6C"/>
            </a:solidFill>
            <a:prstDash val="solid"/>
            <a:round/>
            <a:headEnd type="none" w="sm" len="sm"/>
            <a:tailEnd type="none" w="sm" len="sm"/>
          </a:ln>
        </p:spPr>
      </p:pic>
      <p:pic>
        <p:nvPicPr>
          <p:cNvPr id="350" name="Google Shape;350;p59"/>
          <p:cNvPicPr preferRelativeResize="0"/>
          <p:nvPr/>
        </p:nvPicPr>
        <p:blipFill rotWithShape="1">
          <a:blip r:embed="rId32">
            <a:alphaModFix/>
          </a:blip>
          <a:srcRect r="7902" b="8349"/>
          <a:stretch/>
        </p:blipFill>
        <p:spPr>
          <a:xfrm>
            <a:off x="5696765" y="3848707"/>
            <a:ext cx="912871" cy="914401"/>
          </a:xfrm>
          <a:prstGeom prst="rect">
            <a:avLst/>
          </a:prstGeom>
          <a:noFill/>
          <a:ln w="12700" cap="flat" cmpd="sng">
            <a:solidFill>
              <a:srgbClr val="6C6C6C"/>
            </a:solidFill>
            <a:prstDash val="solid"/>
            <a:round/>
            <a:headEnd type="none" w="sm" len="sm"/>
            <a:tailEnd type="none" w="sm" len="sm"/>
          </a:ln>
        </p:spPr>
      </p:pic>
      <p:pic>
        <p:nvPicPr>
          <p:cNvPr id="351" name="Google Shape;351;p59"/>
          <p:cNvPicPr preferRelativeResize="0"/>
          <p:nvPr/>
        </p:nvPicPr>
        <p:blipFill rotWithShape="1">
          <a:blip r:embed="rId33">
            <a:alphaModFix/>
          </a:blip>
          <a:srcRect l="9566" r="16392" b="1312"/>
          <a:stretch/>
        </p:blipFill>
        <p:spPr>
          <a:xfrm>
            <a:off x="6881599" y="3849001"/>
            <a:ext cx="914309" cy="913908"/>
          </a:xfrm>
          <a:prstGeom prst="rect">
            <a:avLst/>
          </a:prstGeom>
          <a:noFill/>
          <a:ln w="12700" cap="flat" cmpd="sng">
            <a:solidFill>
              <a:srgbClr val="6C6C6C"/>
            </a:solidFill>
            <a:prstDash val="solid"/>
            <a:round/>
            <a:headEnd type="none" w="sm" len="sm"/>
            <a:tailEnd type="none" w="sm" len="sm"/>
          </a:ln>
        </p:spPr>
      </p:pic>
      <p:pic>
        <p:nvPicPr>
          <p:cNvPr id="352" name="Google Shape;352;p59"/>
          <p:cNvPicPr preferRelativeResize="0"/>
          <p:nvPr/>
        </p:nvPicPr>
        <p:blipFill rotWithShape="1">
          <a:blip r:embed="rId34">
            <a:alphaModFix/>
          </a:blip>
          <a:srcRect b="24998"/>
          <a:stretch/>
        </p:blipFill>
        <p:spPr>
          <a:xfrm>
            <a:off x="7885860" y="3847315"/>
            <a:ext cx="915001" cy="914547"/>
          </a:xfrm>
          <a:prstGeom prst="rect">
            <a:avLst/>
          </a:prstGeom>
          <a:noFill/>
          <a:ln w="12700" cap="flat" cmpd="sng">
            <a:solidFill>
              <a:srgbClr val="6C6C6C"/>
            </a:solidFill>
            <a:prstDash val="solid"/>
            <a:round/>
            <a:headEnd type="none" w="sm" len="sm"/>
            <a:tailEnd type="none" w="sm" len="sm"/>
          </a:ln>
        </p:spPr>
      </p:pic>
      <p:sp>
        <p:nvSpPr>
          <p:cNvPr id="353" name="Google Shape;353;p59"/>
          <p:cNvSpPr txBox="1"/>
          <p:nvPr/>
        </p:nvSpPr>
        <p:spPr>
          <a:xfrm>
            <a:off x="457200" y="2285188"/>
            <a:ext cx="8229600" cy="671700"/>
          </a:xfrm>
          <a:prstGeom prst="rect">
            <a:avLst/>
          </a:prstGeom>
          <a:noFill/>
          <a:ln>
            <a:noFill/>
          </a:ln>
          <a:effectLst>
            <a:outerShdw blurRad="50800" dist="38100" dir="2700000" algn="tl" rotWithShape="0">
              <a:srgbClr val="000000">
                <a:alpha val="40000"/>
              </a:srgbClr>
            </a:outerShdw>
          </a:effectLst>
        </p:spPr>
        <p:txBody>
          <a:bodyPr spcFirstLastPara="1" wrap="square" lIns="68575" tIns="34275" rIns="68575" bIns="34275" anchor="t" anchorCtr="0">
            <a:noAutofit/>
          </a:bodyPr>
          <a:lstStyle/>
          <a:p>
            <a:pPr marL="0" marR="0" lvl="0" indent="0" algn="ctr" rtl="0">
              <a:spcBef>
                <a:spcPts val="0"/>
              </a:spcBef>
              <a:spcAft>
                <a:spcPts val="0"/>
              </a:spcAft>
              <a:buClr>
                <a:srgbClr val="3DA547"/>
              </a:buClr>
              <a:buSzPts val="3000"/>
              <a:buFont typeface="Trebuchet MS"/>
              <a:buNone/>
            </a:pPr>
            <a:r>
              <a:rPr lang="en" sz="3000" b="0" i="0" dirty="0" smtClean="0">
                <a:solidFill>
                  <a:srgbClr val="3DA547"/>
                </a:solidFill>
                <a:latin typeface="Trebuchet MS"/>
                <a:ea typeface="Trebuchet MS"/>
                <a:cs typeface="Trebuchet MS"/>
                <a:sym typeface="Trebuchet MS"/>
              </a:rPr>
              <a:t>VER ES CREER</a:t>
            </a:r>
            <a:r>
              <a:rPr lang="en" sz="3000" b="1" i="0" dirty="0" smtClean="0">
                <a:solidFill>
                  <a:srgbClr val="3DA547"/>
                </a:solidFill>
                <a:latin typeface="Trebuchet MS"/>
                <a:ea typeface="Trebuchet MS"/>
                <a:cs typeface="Trebuchet MS"/>
                <a:sym typeface="Trebuchet MS"/>
              </a:rPr>
              <a:t>!</a:t>
            </a:r>
            <a:endParaRPr sz="3000" b="0" i="0" dirty="0">
              <a:solidFill>
                <a:srgbClr val="3DA547"/>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70"/>
            <a:ext cx="9144000" cy="516367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42"/>
            <a:ext cx="9146386" cy="514215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342"/>
            <a:ext cx="9134475" cy="5146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1000"/>
                                  </p:stCondLst>
                                  <p:childTnLst>
                                    <p:animEffect transition="out" filter="wipe(down)">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7152" cy="51435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6AC8"/>
        </a:solidFill>
        <a:effectLst/>
      </p:bgPr>
    </p:bg>
    <p:spTree>
      <p:nvGrpSpPr>
        <p:cNvPr id="1" name="Shape 189"/>
        <p:cNvGrpSpPr/>
        <p:nvPr/>
      </p:nvGrpSpPr>
      <p:grpSpPr>
        <a:xfrm>
          <a:off x="0" y="0"/>
          <a:ext cx="0" cy="0"/>
          <a:chOff x="0" y="0"/>
          <a:chExt cx="0" cy="0"/>
        </a:xfrm>
      </p:grpSpPr>
      <p:pic>
        <p:nvPicPr>
          <p:cNvPr id="190" name="Google Shape;190;p36"/>
          <p:cNvPicPr preferRelativeResize="0"/>
          <p:nvPr/>
        </p:nvPicPr>
        <p:blipFill>
          <a:blip r:embed="rId3">
            <a:alphaModFix/>
          </a:blip>
          <a:stretch>
            <a:fillRect/>
          </a:stretch>
        </p:blipFill>
        <p:spPr>
          <a:xfrm>
            <a:off x="677250" y="0"/>
            <a:ext cx="3972725" cy="5143500"/>
          </a:xfrm>
          <a:prstGeom prst="rect">
            <a:avLst/>
          </a:prstGeom>
          <a:noFill/>
          <a:ln>
            <a:noFill/>
          </a:ln>
        </p:spPr>
      </p:pic>
      <p:sp>
        <p:nvSpPr>
          <p:cNvPr id="191" name="Google Shape;191;p36"/>
          <p:cNvSpPr txBox="1"/>
          <p:nvPr/>
        </p:nvSpPr>
        <p:spPr>
          <a:xfrm>
            <a:off x="5341300" y="1000075"/>
            <a:ext cx="3091800" cy="34162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a:solidFill>
                  <a:schemeClr val="lt1"/>
                </a:solidFill>
                <a:latin typeface="Calibri"/>
                <a:ea typeface="Calibri"/>
                <a:cs typeface="Calibri"/>
                <a:sym typeface="Calibri"/>
              </a:rPr>
              <a:t>“ </a:t>
            </a:r>
            <a:r>
              <a:rPr lang="en" sz="3000" dirty="0" smtClean="0">
                <a:solidFill>
                  <a:schemeClr val="lt1"/>
                </a:solidFill>
                <a:latin typeface="Calibri"/>
                <a:ea typeface="Calibri"/>
                <a:cs typeface="Calibri"/>
                <a:sym typeface="Calibri"/>
              </a:rPr>
              <a:t>¡No solo mi pensamiento se aclaró, tambien tengo mas energía y me siento mejor que todos estos últimos años! ”</a:t>
            </a:r>
            <a:endParaRPr sz="3000"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3"/>
          <p:cNvSpPr txBox="1"/>
          <p:nvPr/>
        </p:nvSpPr>
        <p:spPr>
          <a:xfrm flipH="1">
            <a:off x="-60300" y="0"/>
            <a:ext cx="60300" cy="10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900">
              <a:solidFill>
                <a:srgbClr val="0F2940"/>
              </a:solidFill>
              <a:highlight>
                <a:srgbClr val="FFFFFF"/>
              </a:highlight>
            </a:endParaRPr>
          </a:p>
          <a:p>
            <a:pPr marL="914400" lvl="0" indent="0" algn="l" rtl="0">
              <a:lnSpc>
                <a:spcPct val="115000"/>
              </a:lnSpc>
              <a:spcBef>
                <a:spcPts val="1200"/>
              </a:spcBef>
              <a:spcAft>
                <a:spcPts val="1200"/>
              </a:spcAft>
              <a:buNone/>
            </a:pPr>
            <a:endParaRPr sz="900">
              <a:solidFill>
                <a:srgbClr val="0F2940"/>
              </a:solidFill>
              <a:highlight>
                <a:srgbClr val="FFFFFF"/>
              </a:highlight>
            </a:endParaRPr>
          </a:p>
        </p:txBody>
      </p:sp>
      <p:pic>
        <p:nvPicPr>
          <p:cNvPr id="376" name="Google Shape;376;p63"/>
          <p:cNvPicPr preferRelativeResize="0"/>
          <p:nvPr/>
        </p:nvPicPr>
        <p:blipFill>
          <a:blip r:embed="rId3">
            <a:alphaModFix/>
          </a:blip>
          <a:stretch>
            <a:fillRect/>
          </a:stretch>
        </p:blipFill>
        <p:spPr>
          <a:xfrm>
            <a:off x="4770325" y="267800"/>
            <a:ext cx="4192625" cy="4192625"/>
          </a:xfrm>
          <a:prstGeom prst="rect">
            <a:avLst/>
          </a:prstGeom>
          <a:noFill/>
          <a:ln>
            <a:noFill/>
          </a:ln>
        </p:spPr>
      </p:pic>
      <p:sp>
        <p:nvSpPr>
          <p:cNvPr id="377" name="Google Shape;377;p63"/>
          <p:cNvSpPr txBox="1"/>
          <p:nvPr/>
        </p:nvSpPr>
        <p:spPr>
          <a:xfrm>
            <a:off x="4714800" y="4474150"/>
            <a:ext cx="4279500" cy="47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i="1" dirty="0" smtClean="0">
                <a:solidFill>
                  <a:schemeClr val="accent5"/>
                </a:solidFill>
                <a:latin typeface="Calibri"/>
                <a:ea typeface="Calibri"/>
                <a:cs typeface="Calibri"/>
                <a:sym typeface="Calibri"/>
              </a:rPr>
              <a:t>Este es el dia 1 y el dia 7 de Garret usando Renu 28.</a:t>
            </a:r>
            <a:endParaRPr sz="1300" b="1" i="1" dirty="0">
              <a:solidFill>
                <a:schemeClr val="accent5"/>
              </a:solidFill>
              <a:latin typeface="Calibri"/>
              <a:ea typeface="Calibri"/>
              <a:cs typeface="Calibri"/>
              <a:sym typeface="Calibri"/>
            </a:endParaRPr>
          </a:p>
        </p:txBody>
      </p:sp>
      <p:pic>
        <p:nvPicPr>
          <p:cNvPr id="379" name="Google Shape;379;p63"/>
          <p:cNvPicPr preferRelativeResize="0"/>
          <p:nvPr/>
        </p:nvPicPr>
        <p:blipFill rotWithShape="1">
          <a:blip r:embed="rId4">
            <a:alphaModFix/>
          </a:blip>
          <a:srcRect/>
          <a:stretch/>
        </p:blipFill>
        <p:spPr>
          <a:xfrm>
            <a:off x="96837" y="328849"/>
            <a:ext cx="2488863" cy="3402323"/>
          </a:xfrm>
          <a:prstGeom prst="rect">
            <a:avLst/>
          </a:prstGeom>
          <a:noFill/>
          <a:ln>
            <a:noFill/>
          </a:ln>
        </p:spPr>
      </p:pic>
      <p:sp>
        <p:nvSpPr>
          <p:cNvPr id="380" name="Google Shape;380;p63"/>
          <p:cNvSpPr txBox="1"/>
          <p:nvPr/>
        </p:nvSpPr>
        <p:spPr>
          <a:xfrm>
            <a:off x="2857800" y="267800"/>
            <a:ext cx="1584900" cy="9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900" dirty="0">
                <a:solidFill>
                  <a:schemeClr val="accent5"/>
                </a:solidFill>
                <a:latin typeface="Calibri"/>
                <a:ea typeface="Calibri"/>
                <a:cs typeface="Calibri"/>
                <a:sym typeface="Calibri"/>
              </a:rPr>
              <a:t>ACNE</a:t>
            </a:r>
            <a:endParaRPr sz="4900" dirty="0">
              <a:solidFill>
                <a:schemeClr val="accent5"/>
              </a:solidFill>
              <a:latin typeface="Calibri"/>
              <a:ea typeface="Calibri"/>
              <a:cs typeface="Calibri"/>
              <a:sym typeface="Calibri"/>
            </a:endParaRPr>
          </a:p>
        </p:txBody>
      </p:sp>
      <p:sp>
        <p:nvSpPr>
          <p:cNvPr id="381" name="Google Shape;381;p63"/>
          <p:cNvSpPr txBox="1"/>
          <p:nvPr/>
        </p:nvSpPr>
        <p:spPr>
          <a:xfrm>
            <a:off x="2585700" y="1273550"/>
            <a:ext cx="2129100" cy="2732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6C6C6C"/>
              </a:buClr>
              <a:buSzPts val="1200"/>
              <a:buChar char="●"/>
            </a:pPr>
            <a:r>
              <a:rPr lang="es-ES" dirty="0" smtClean="0">
                <a:solidFill>
                  <a:srgbClr val="6C6C6C"/>
                </a:solidFill>
                <a:highlight>
                  <a:schemeClr val="lt1"/>
                </a:highlight>
              </a:rPr>
              <a:t>Acné es la condición de salud de la piel mas común en las personas por todo el mundo.</a:t>
            </a:r>
            <a:endParaRPr sz="1100" dirty="0">
              <a:solidFill>
                <a:srgbClr val="6C6C6C"/>
              </a:solidFill>
              <a:highlight>
                <a:schemeClr val="lt1"/>
              </a:highlight>
            </a:endParaRPr>
          </a:p>
          <a:p>
            <a:pPr marL="457200" lvl="0" indent="-317500" algn="l" rtl="0">
              <a:lnSpc>
                <a:spcPct val="115000"/>
              </a:lnSpc>
              <a:spcBef>
                <a:spcPts val="0"/>
              </a:spcBef>
              <a:spcAft>
                <a:spcPts val="0"/>
              </a:spcAft>
              <a:buClr>
                <a:srgbClr val="6C6C6C"/>
              </a:buClr>
              <a:buSzPts val="1400"/>
              <a:buChar char="●"/>
            </a:pPr>
            <a:r>
              <a:rPr lang="en" dirty="0" smtClean="0">
                <a:solidFill>
                  <a:srgbClr val="6C6C6C"/>
                </a:solidFill>
                <a:highlight>
                  <a:schemeClr val="lt1"/>
                </a:highlight>
              </a:rPr>
              <a:t>Acné empieza normalmente en la pubertad y afecta a muchos adolescentes y adultos.</a:t>
            </a:r>
            <a:endParaRPr sz="1200" dirty="0">
              <a:solidFill>
                <a:srgbClr val="6C6C6C"/>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1026" name="Picture 2" descr="https://trucoslondres.com/wp-content/uploads/2017/03/profess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05" y="598135"/>
            <a:ext cx="7956331" cy="4545365"/>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65"/>
          <p:cNvSpPr/>
          <p:nvPr/>
        </p:nvSpPr>
        <p:spPr>
          <a:xfrm>
            <a:off x="0" y="0"/>
            <a:ext cx="9144000" cy="1050029"/>
          </a:xfrm>
          <a:prstGeom prst="rect">
            <a:avLst/>
          </a:prstGeom>
          <a:noFill/>
          <a:ln>
            <a:noFill/>
          </a:ln>
        </p:spPr>
        <p:txBody>
          <a:bodyPr lIns="0" tIns="0" rIns="0" bIns="0" anchor="t" anchorCtr="0">
            <a:noAutofit/>
          </a:bodyPr>
          <a:lstStyle/>
          <a:p>
            <a:pPr algn="ctr">
              <a:buClr>
                <a:srgbClr val="000000"/>
              </a:buClr>
              <a:buSzPct val="25000"/>
            </a:pPr>
            <a:r>
              <a:rPr lang="en-US" sz="3445" b="1" dirty="0" smtClean="0">
                <a:solidFill>
                  <a:srgbClr val="336699"/>
                </a:solidFill>
                <a:latin typeface="Berlin Sans FB Demi" panose="020E0802020502020306" pitchFamily="34" charset="0"/>
                <a:ea typeface="Poppins"/>
                <a:cs typeface="Trebuchet MS"/>
                <a:sym typeface="Poppins"/>
              </a:rPr>
              <a:t>UNA EXTRAORDINARIA OPORTUNIDAD PARA TODO EL MUNDO</a:t>
            </a:r>
            <a:endParaRPr lang="en-US" sz="3445" b="1" dirty="0">
              <a:solidFill>
                <a:srgbClr val="336699"/>
              </a:solidFill>
              <a:latin typeface="Berlin Sans FB Demi" panose="020E0802020502020306" pitchFamily="34" charset="0"/>
              <a:ea typeface="Poppins"/>
              <a:cs typeface="Trebuchet MS"/>
              <a:sym typeface="Poppins"/>
            </a:endParaRPr>
          </a:p>
        </p:txBody>
      </p:sp>
      <p:pic>
        <p:nvPicPr>
          <p:cNvPr id="2" name="Imagen 1"/>
          <p:cNvPicPr>
            <a:picLocks noChangeAspect="1"/>
          </p:cNvPicPr>
          <p:nvPr/>
        </p:nvPicPr>
        <p:blipFill>
          <a:blip r:embed="rId4"/>
          <a:stretch>
            <a:fillRect/>
          </a:stretch>
        </p:blipFill>
        <p:spPr>
          <a:xfrm>
            <a:off x="0" y="0"/>
            <a:ext cx="9144000" cy="5134910"/>
          </a:xfrm>
          <a:prstGeom prst="rect">
            <a:avLst/>
          </a:prstGeom>
        </p:spPr>
      </p:pic>
      <p:sp>
        <p:nvSpPr>
          <p:cNvPr id="3" name="Rectángulo 2"/>
          <p:cNvSpPr/>
          <p:nvPr/>
        </p:nvSpPr>
        <p:spPr>
          <a:xfrm>
            <a:off x="570584" y="171071"/>
            <a:ext cx="400141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4000" b="1" cap="none" spc="0" dirty="0" smtClean="0">
                <a:ln/>
                <a:solidFill>
                  <a:schemeClr val="bg1"/>
                </a:solidFill>
                <a:effectLst/>
              </a:rPr>
              <a:t>OPORTUNIDAD</a:t>
            </a:r>
            <a:endParaRPr lang="es-ES" sz="4000" b="1" cap="none" spc="0" dirty="0">
              <a:ln/>
              <a:solidFill>
                <a:schemeClr val="bg1"/>
              </a:solidFill>
              <a:effectLst/>
            </a:endParaRPr>
          </a:p>
        </p:txBody>
      </p:sp>
    </p:spTree>
    <p:extLst>
      <p:ext uri="{BB962C8B-B14F-4D97-AF65-F5344CB8AC3E}">
        <p14:creationId xmlns:p14="http://schemas.microsoft.com/office/powerpoint/2010/main" val="86287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500"/>
                            </p:stCondLst>
                            <p:childTnLst>
                              <p:par>
                                <p:cTn id="9" presetID="42" presetClass="entr" presetSubtype="0" fill="hold" grpId="0" nodeType="afterEffect">
                                  <p:stCondLst>
                                    <p:cond delay="3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6"/>
          <p:cNvSpPr/>
          <p:nvPr/>
        </p:nvSpPr>
        <p:spPr>
          <a:xfrm>
            <a:off x="108525" y="111350"/>
            <a:ext cx="2409426" cy="672174"/>
          </a:xfrm>
          <a:prstGeom prst="rect">
            <a:avLst/>
          </a:prstGeom>
        </p:spPr>
        <p:txBody>
          <a:bodyPr>
            <a:prstTxWarp prst="textPlain">
              <a:avLst/>
            </a:prstTxWarp>
          </a:bodyPr>
          <a:lstStyle/>
          <a:p>
            <a:pPr lvl="0" algn="ctr"/>
            <a:r>
              <a:rPr lang="es-ES" b="0" i="0" dirty="0" smtClean="0">
                <a:ln w="9525" cap="flat" cmpd="sng">
                  <a:solidFill>
                    <a:schemeClr val="dk2"/>
                  </a:solidFill>
                  <a:prstDash val="solid"/>
                  <a:round/>
                  <a:headEnd type="none" w="sm" len="sm"/>
                  <a:tailEnd type="none" w="sm" len="sm"/>
                </a:ln>
                <a:solidFill>
                  <a:schemeClr val="lt2"/>
                </a:solidFill>
                <a:latin typeface="Arial"/>
              </a:rPr>
              <a:t>Lunes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00" name="Google Shape;400;p66"/>
          <p:cNvSpPr/>
          <p:nvPr/>
        </p:nvSpPr>
        <p:spPr>
          <a:xfrm>
            <a:off x="1165275" y="485200"/>
            <a:ext cx="2767003" cy="609600"/>
          </a:xfrm>
          <a:prstGeom prst="rect">
            <a:avLst/>
          </a:prstGeom>
        </p:spPr>
        <p:txBody>
          <a:bodyPr>
            <a:prstTxWarp prst="textPlain">
              <a:avLst/>
            </a:prstTxWarp>
          </a:bodyPr>
          <a:lstStyle/>
          <a:p>
            <a:pPr lvl="0" algn="ctr"/>
            <a:r>
              <a:rPr lang="es-ES" b="0" i="0" dirty="0" smtClean="0">
                <a:ln w="9525" cap="flat" cmpd="sng">
                  <a:solidFill>
                    <a:schemeClr val="dk2"/>
                  </a:solidFill>
                  <a:prstDash val="solid"/>
                  <a:round/>
                  <a:headEnd type="none" w="sm" len="sm"/>
                  <a:tailEnd type="none" w="sm" len="sm"/>
                </a:ln>
                <a:solidFill>
                  <a:schemeClr val="lt2"/>
                </a:solidFill>
                <a:latin typeface="Arial"/>
              </a:rPr>
              <a:t>Martes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01" name="Google Shape;401;p66"/>
          <p:cNvSpPr/>
          <p:nvPr/>
        </p:nvSpPr>
        <p:spPr>
          <a:xfrm>
            <a:off x="2818399" y="172150"/>
            <a:ext cx="3180099" cy="633500"/>
          </a:xfrm>
          <a:prstGeom prst="rect">
            <a:avLst/>
          </a:prstGeom>
        </p:spPr>
        <p:txBody>
          <a:bodyPr>
            <a:prstTxWarp prst="textPlain">
              <a:avLst/>
            </a:prstTxWarp>
          </a:bodyPr>
          <a:lstStyle/>
          <a:p>
            <a:pPr lvl="0" algn="ctr"/>
            <a:r>
              <a:rPr lang="es-ES" b="0" i="0" dirty="0" smtClean="0">
                <a:ln w="9525" cap="flat" cmpd="sng">
                  <a:solidFill>
                    <a:schemeClr val="dk2"/>
                  </a:solidFill>
                  <a:prstDash val="solid"/>
                  <a:round/>
                  <a:headEnd type="none" w="sm" len="sm"/>
                  <a:tailEnd type="none" w="sm" len="sm"/>
                </a:ln>
                <a:solidFill>
                  <a:schemeClr val="lt2"/>
                </a:solidFill>
                <a:latin typeface="Arial"/>
              </a:rPr>
              <a:t>Miércoles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02" name="Google Shape;402;p66"/>
          <p:cNvSpPr/>
          <p:nvPr/>
        </p:nvSpPr>
        <p:spPr>
          <a:xfrm>
            <a:off x="4153675" y="569925"/>
            <a:ext cx="2187375" cy="524875"/>
          </a:xfrm>
          <a:prstGeom prst="rect">
            <a:avLst/>
          </a:prstGeom>
        </p:spPr>
        <p:txBody>
          <a:bodyPr>
            <a:prstTxWarp prst="textPlain">
              <a:avLst/>
            </a:prstTxWarp>
          </a:bodyPr>
          <a:lstStyle/>
          <a:p>
            <a:pPr lvl="0" algn="ctr"/>
            <a:r>
              <a:rPr lang="es-ES" b="0" i="0" dirty="0" smtClean="0">
                <a:ln w="9525" cap="flat" cmpd="sng">
                  <a:solidFill>
                    <a:schemeClr val="dk2"/>
                  </a:solidFill>
                  <a:prstDash val="solid"/>
                  <a:round/>
                  <a:headEnd type="none" w="sm" len="sm"/>
                  <a:tailEnd type="none" w="sm" len="sm"/>
                </a:ln>
                <a:solidFill>
                  <a:schemeClr val="lt2"/>
                </a:solidFill>
                <a:latin typeface="Arial"/>
              </a:rPr>
              <a:t>Jueves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03" name="Google Shape;403;p66"/>
          <p:cNvSpPr/>
          <p:nvPr/>
        </p:nvSpPr>
        <p:spPr>
          <a:xfrm>
            <a:off x="6211350" y="160188"/>
            <a:ext cx="2681428" cy="672174"/>
          </a:xfrm>
          <a:prstGeom prst="rect">
            <a:avLst/>
          </a:prstGeom>
        </p:spPr>
        <p:txBody>
          <a:bodyPr>
            <a:prstTxWarp prst="textPlain">
              <a:avLst/>
            </a:prstTxWarp>
          </a:bodyPr>
          <a:lstStyle/>
          <a:p>
            <a:pPr lvl="0" algn="ctr"/>
            <a:r>
              <a:rPr lang="es-ES" b="0" i="0" dirty="0" smtClean="0">
                <a:ln w="9525" cap="flat" cmpd="sng">
                  <a:solidFill>
                    <a:schemeClr val="dk2"/>
                  </a:solidFill>
                  <a:prstDash val="solid"/>
                  <a:round/>
                  <a:headEnd type="none" w="sm" len="sm"/>
                  <a:tailEnd type="none" w="sm" len="sm"/>
                </a:ln>
                <a:solidFill>
                  <a:schemeClr val="lt2"/>
                </a:solidFill>
                <a:latin typeface="Arial"/>
              </a:rPr>
              <a:t>Viernes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04" name="Google Shape;404;p66"/>
          <p:cNvSpPr/>
          <p:nvPr/>
        </p:nvSpPr>
        <p:spPr>
          <a:xfrm>
            <a:off x="6211350" y="702525"/>
            <a:ext cx="2450078" cy="633499"/>
          </a:xfrm>
          <a:prstGeom prst="rect">
            <a:avLst/>
          </a:prstGeom>
        </p:spPr>
        <p:txBody>
          <a:bodyPr>
            <a:prstTxWarp prst="textPlain">
              <a:avLst/>
            </a:prstTxWarp>
          </a:bodyPr>
          <a:lstStyle/>
          <a:p>
            <a:pPr lvl="0" algn="ctr"/>
            <a:r>
              <a:rPr lang="es-ES" b="0" i="0" dirty="0" smtClean="0">
                <a:ln w="9525" cap="flat" cmpd="sng">
                  <a:solidFill>
                    <a:srgbClr val="980000"/>
                  </a:solidFill>
                  <a:prstDash val="solid"/>
                  <a:round/>
                  <a:headEnd type="none" w="sm" len="sm"/>
                  <a:tailEnd type="none" w="sm" len="sm"/>
                </a:ln>
                <a:solidFill>
                  <a:srgbClr val="FF0000"/>
                </a:solidFill>
                <a:latin typeface="Arial"/>
              </a:rPr>
              <a:t>Sábado</a:t>
            </a:r>
            <a:endParaRPr b="0" i="0" dirty="0">
              <a:ln w="9525" cap="flat" cmpd="sng">
                <a:solidFill>
                  <a:srgbClr val="980000"/>
                </a:solidFill>
                <a:prstDash val="solid"/>
                <a:round/>
                <a:headEnd type="none" w="sm" len="sm"/>
                <a:tailEnd type="none" w="sm" len="sm"/>
              </a:ln>
              <a:solidFill>
                <a:srgbClr val="FF0000"/>
              </a:solidFill>
              <a:latin typeface="Arial"/>
            </a:endParaRPr>
          </a:p>
        </p:txBody>
      </p:sp>
      <p:sp>
        <p:nvSpPr>
          <p:cNvPr id="405" name="Google Shape;405;p66"/>
          <p:cNvSpPr/>
          <p:nvPr/>
        </p:nvSpPr>
        <p:spPr>
          <a:xfrm>
            <a:off x="6462576" y="1299200"/>
            <a:ext cx="2681424" cy="609599"/>
          </a:xfrm>
          <a:prstGeom prst="rect">
            <a:avLst/>
          </a:prstGeom>
        </p:spPr>
        <p:txBody>
          <a:bodyPr>
            <a:prstTxWarp prst="textPlain">
              <a:avLst/>
            </a:prstTxWarp>
          </a:bodyPr>
          <a:lstStyle/>
          <a:p>
            <a:pPr lvl="0" algn="ctr"/>
            <a:r>
              <a:rPr lang="es-ES" b="0" i="0" dirty="0" smtClean="0">
                <a:ln w="9525" cap="flat" cmpd="sng">
                  <a:solidFill>
                    <a:srgbClr val="980000"/>
                  </a:solidFill>
                  <a:prstDash val="solid"/>
                  <a:round/>
                  <a:headEnd type="none" w="sm" len="sm"/>
                  <a:tailEnd type="none" w="sm" len="sm"/>
                </a:ln>
                <a:solidFill>
                  <a:srgbClr val="FF0000"/>
                </a:solidFill>
                <a:latin typeface="Arial"/>
              </a:rPr>
              <a:t>Domingo</a:t>
            </a:r>
            <a:endParaRPr b="0" i="0" dirty="0">
              <a:ln w="9525" cap="flat" cmpd="sng">
                <a:solidFill>
                  <a:srgbClr val="980000"/>
                </a:solidFill>
                <a:prstDash val="solid"/>
                <a:round/>
                <a:headEnd type="none" w="sm" len="sm"/>
                <a:tailEnd type="none" w="sm" len="sm"/>
              </a:ln>
              <a:solidFill>
                <a:srgbClr val="FF0000"/>
              </a:solidFill>
              <a:latin typeface="Arial"/>
            </a:endParaRPr>
          </a:p>
        </p:txBody>
      </p:sp>
      <p:pic>
        <p:nvPicPr>
          <p:cNvPr id="406" name="Google Shape;406;p66"/>
          <p:cNvPicPr preferRelativeResize="0"/>
          <p:nvPr/>
        </p:nvPicPr>
        <p:blipFill>
          <a:blip r:embed="rId3">
            <a:alphaModFix/>
          </a:blip>
          <a:stretch>
            <a:fillRect/>
          </a:stretch>
        </p:blipFill>
        <p:spPr>
          <a:xfrm>
            <a:off x="418523" y="1179500"/>
            <a:ext cx="5579975" cy="3588175"/>
          </a:xfrm>
          <a:prstGeom prst="rect">
            <a:avLst/>
          </a:prstGeom>
          <a:noFill/>
          <a:ln>
            <a:noFill/>
          </a:ln>
          <a:effectLst>
            <a:outerShdw blurRad="342900" dist="19050" dir="5400000" algn="bl" rotWithShape="0">
              <a:srgbClr val="000000">
                <a:alpha val="50000"/>
              </a:srgbClr>
            </a:outerShdw>
          </a:effectLst>
        </p:spPr>
      </p:pic>
      <p:pic>
        <p:nvPicPr>
          <p:cNvPr id="10" name="Google Shape;419;p67"/>
          <p:cNvPicPr preferRelativeResize="0"/>
          <p:nvPr/>
        </p:nvPicPr>
        <p:blipFill>
          <a:blip r:embed="rId4">
            <a:alphaModFix/>
          </a:blip>
          <a:stretch>
            <a:fillRect/>
          </a:stretch>
        </p:blipFill>
        <p:spPr>
          <a:xfrm>
            <a:off x="6211350" y="2424475"/>
            <a:ext cx="2874143" cy="2548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0"/>
                                        </p:tgtEl>
                                        <p:attrNameLst>
                                          <p:attrName>style.visibility</p:attrName>
                                        </p:attrNameLst>
                                      </p:cBhvr>
                                      <p:to>
                                        <p:strVal val="visible"/>
                                      </p:to>
                                    </p:set>
                                    <p:animEffect transition="in" filter="fade">
                                      <p:cBhvr>
                                        <p:cTn id="11" dur="3400"/>
                                        <p:tgtEl>
                                          <p:spTgt spid="400"/>
                                        </p:tgtEl>
                                      </p:cBhvr>
                                    </p:animEffect>
                                  </p:childTnLst>
                                </p:cTn>
                              </p:par>
                            </p:childTnLst>
                          </p:cTn>
                        </p:par>
                        <p:par>
                          <p:cTn id="12" fill="hold">
                            <p:stCondLst>
                              <p:cond delay="4400"/>
                            </p:stCondLst>
                            <p:childTnLst>
                              <p:par>
                                <p:cTn id="13" presetID="10" presetClass="entr" presetSubtype="0" fill="hold" nodeType="afterEffect">
                                  <p:stCondLst>
                                    <p:cond delay="0"/>
                                  </p:stCondLst>
                                  <p:childTnLst>
                                    <p:set>
                                      <p:cBhvr>
                                        <p:cTn id="14" dur="1" fill="hold">
                                          <p:stCondLst>
                                            <p:cond delay="0"/>
                                          </p:stCondLst>
                                        </p:cTn>
                                        <p:tgtEl>
                                          <p:spTgt spid="401"/>
                                        </p:tgtEl>
                                        <p:attrNameLst>
                                          <p:attrName>style.visibility</p:attrName>
                                        </p:attrNameLst>
                                      </p:cBhvr>
                                      <p:to>
                                        <p:strVal val="visible"/>
                                      </p:to>
                                    </p:set>
                                    <p:animEffect transition="in" filter="fade">
                                      <p:cBhvr>
                                        <p:cTn id="15" dur="3600"/>
                                        <p:tgtEl>
                                          <p:spTgt spid="401"/>
                                        </p:tgtEl>
                                      </p:cBhvr>
                                    </p:animEffect>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402"/>
                                        </p:tgtEl>
                                        <p:attrNameLst>
                                          <p:attrName>style.visibility</p:attrName>
                                        </p:attrNameLst>
                                      </p:cBhvr>
                                      <p:to>
                                        <p:strVal val="visible"/>
                                      </p:to>
                                    </p:set>
                                    <p:animEffect transition="in" filter="fade">
                                      <p:cBhvr>
                                        <p:cTn id="19" dur="1000"/>
                                        <p:tgtEl>
                                          <p:spTgt spid="402"/>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403"/>
                                        </p:tgtEl>
                                        <p:attrNameLst>
                                          <p:attrName>style.visibility</p:attrName>
                                        </p:attrNameLst>
                                      </p:cBhvr>
                                      <p:to>
                                        <p:strVal val="visible"/>
                                      </p:to>
                                    </p:set>
                                    <p:animEffect transition="in" filter="fade">
                                      <p:cBhvr>
                                        <p:cTn id="23" dur="1000"/>
                                        <p:tgtEl>
                                          <p:spTgt spid="403"/>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04"/>
                                        </p:tgtEl>
                                        <p:attrNameLst>
                                          <p:attrName>style.visibility</p:attrName>
                                        </p:attrNameLst>
                                      </p:cBhvr>
                                      <p:to>
                                        <p:strVal val="visible"/>
                                      </p:to>
                                    </p:set>
                                    <p:animEffect transition="in" filter="fade">
                                      <p:cBhvr>
                                        <p:cTn id="27" dur="1000"/>
                                        <p:tgtEl>
                                          <p:spTgt spid="404"/>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405"/>
                                        </p:tgtEl>
                                        <p:attrNameLst>
                                          <p:attrName>style.visibility</p:attrName>
                                        </p:attrNameLst>
                                      </p:cBhvr>
                                      <p:to>
                                        <p:strVal val="visible"/>
                                      </p:to>
                                    </p:set>
                                    <p:animEffect transition="in" filter="fade">
                                      <p:cBhvr>
                                        <p:cTn id="31" dur="1000"/>
                                        <p:tgtEl>
                                          <p:spTgt spid="405"/>
                                        </p:tgtEl>
                                      </p:cBhvr>
                                    </p:animEffect>
                                  </p:childTnLst>
                                </p:cTn>
                              </p:par>
                            </p:childTnLst>
                          </p:cTn>
                        </p:par>
                        <p:par>
                          <p:cTn id="32" fill="hold">
                            <p:stCondLst>
                              <p:cond delay="120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7"/>
          <p:cNvSpPr/>
          <p:nvPr/>
        </p:nvSpPr>
        <p:spPr>
          <a:xfrm>
            <a:off x="108525" y="111350"/>
            <a:ext cx="2409426" cy="672174"/>
          </a:xfrm>
          <a:prstGeom prst="rect">
            <a:avLst/>
          </a:prstGeom>
        </p:spPr>
        <p:txBody>
          <a:bodyPr>
            <a:prstTxWarp prst="textPlain">
              <a:avLst/>
            </a:prstTxWarp>
          </a:bodyPr>
          <a:lstStyle/>
          <a:p>
            <a:pPr lvl="0" algn="ctr"/>
            <a:r>
              <a:rPr lang="es-ES" b="1" i="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rPr>
              <a:t>Lunes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13" name="Google Shape;413;p67"/>
          <p:cNvSpPr/>
          <p:nvPr/>
        </p:nvSpPr>
        <p:spPr>
          <a:xfrm>
            <a:off x="2818399" y="172150"/>
            <a:ext cx="3180099" cy="633500"/>
          </a:xfrm>
          <a:prstGeom prst="rect">
            <a:avLst/>
          </a:prstGeom>
        </p:spPr>
        <p:txBody>
          <a:bodyPr>
            <a:prstTxWarp prst="textPlain">
              <a:avLst/>
            </a:prstTxWarp>
          </a:bodyPr>
          <a:lstStyle/>
          <a:p>
            <a:pPr lvl="0" algn="ctr"/>
            <a:r>
              <a:rPr lang="es-ES" b="1" i="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rPr>
              <a:t>Miércoles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15" name="Google Shape;415;p67"/>
          <p:cNvSpPr/>
          <p:nvPr/>
        </p:nvSpPr>
        <p:spPr>
          <a:xfrm>
            <a:off x="6111361" y="233838"/>
            <a:ext cx="2681428" cy="672174"/>
          </a:xfrm>
          <a:prstGeom prst="rect">
            <a:avLst/>
          </a:prstGeom>
        </p:spPr>
        <p:txBody>
          <a:bodyPr>
            <a:prstTxWarp prst="textPlain">
              <a:avLst/>
            </a:prstTxWarp>
          </a:bodyPr>
          <a:lstStyle/>
          <a:p>
            <a:pPr lvl="0" algn="ctr"/>
            <a:r>
              <a:rPr lang="es-ES" b="1" i="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a:rPr>
              <a:t>Viernes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16" name="Google Shape;416;p67"/>
          <p:cNvSpPr/>
          <p:nvPr/>
        </p:nvSpPr>
        <p:spPr>
          <a:xfrm>
            <a:off x="6111361" y="1945698"/>
            <a:ext cx="2450078" cy="633499"/>
          </a:xfrm>
          <a:prstGeom prst="rect">
            <a:avLst/>
          </a:prstGeom>
        </p:spPr>
        <p:txBody>
          <a:bodyPr>
            <a:prstTxWarp prst="textPlain">
              <a:avLst/>
            </a:prstTxWarp>
          </a:bodyPr>
          <a:lstStyle/>
          <a:p>
            <a:pPr lvl="0" algn="ctr"/>
            <a:r>
              <a:rPr lang="es-ES" b="0" i="0" dirty="0" smtClean="0">
                <a:ln w="9525" cap="flat" cmpd="sng">
                  <a:solidFill>
                    <a:srgbClr val="CC0000"/>
                  </a:solidFill>
                  <a:prstDash val="solid"/>
                  <a:round/>
                  <a:headEnd type="none" w="sm" len="sm"/>
                  <a:tailEnd type="none" w="sm" len="sm"/>
                </a:ln>
                <a:solidFill>
                  <a:srgbClr val="FF0000"/>
                </a:solidFill>
                <a:latin typeface="Arial"/>
              </a:rPr>
              <a:t>Sábado</a:t>
            </a:r>
            <a:endParaRPr b="0" i="0" dirty="0">
              <a:ln w="9525" cap="flat" cmpd="sng">
                <a:solidFill>
                  <a:srgbClr val="CC0000"/>
                </a:solidFill>
                <a:prstDash val="solid"/>
                <a:round/>
                <a:headEnd type="none" w="sm" len="sm"/>
                <a:tailEnd type="none" w="sm" len="sm"/>
              </a:ln>
              <a:solidFill>
                <a:srgbClr val="FF0000"/>
              </a:solidFill>
              <a:latin typeface="Arial"/>
            </a:endParaRPr>
          </a:p>
        </p:txBody>
      </p:sp>
      <p:sp>
        <p:nvSpPr>
          <p:cNvPr id="417" name="Google Shape;417;p67"/>
          <p:cNvSpPr/>
          <p:nvPr/>
        </p:nvSpPr>
        <p:spPr>
          <a:xfrm>
            <a:off x="6341050" y="2803287"/>
            <a:ext cx="2681424" cy="609599"/>
          </a:xfrm>
          <a:prstGeom prst="rect">
            <a:avLst/>
          </a:prstGeom>
        </p:spPr>
        <p:txBody>
          <a:bodyPr>
            <a:prstTxWarp prst="textPlain">
              <a:avLst/>
            </a:prstTxWarp>
          </a:bodyPr>
          <a:lstStyle/>
          <a:p>
            <a:pPr lvl="0" algn="ctr"/>
            <a:r>
              <a:rPr lang="es-ES" b="0" i="0" dirty="0" smtClean="0">
                <a:ln w="9525" cap="flat" cmpd="sng">
                  <a:solidFill>
                    <a:srgbClr val="980000"/>
                  </a:solidFill>
                  <a:prstDash val="solid"/>
                  <a:round/>
                  <a:headEnd type="none" w="sm" len="sm"/>
                  <a:tailEnd type="none" w="sm" len="sm"/>
                </a:ln>
                <a:solidFill>
                  <a:srgbClr val="FF0000"/>
                </a:solidFill>
                <a:latin typeface="Arial"/>
              </a:rPr>
              <a:t>Domingo</a:t>
            </a:r>
            <a:endParaRPr b="0" i="0" dirty="0">
              <a:ln w="9525" cap="flat" cmpd="sng">
                <a:solidFill>
                  <a:srgbClr val="980000"/>
                </a:solidFill>
                <a:prstDash val="solid"/>
                <a:round/>
                <a:headEnd type="none" w="sm" len="sm"/>
                <a:tailEnd type="none" w="sm" len="sm"/>
              </a:ln>
              <a:solidFill>
                <a:srgbClr val="FF0000"/>
              </a:solidFill>
              <a:latin typeface="Arial"/>
            </a:endParaRPr>
          </a:p>
        </p:txBody>
      </p:sp>
      <p:sp>
        <p:nvSpPr>
          <p:cNvPr id="412" name="Google Shape;412;p67"/>
          <p:cNvSpPr/>
          <p:nvPr/>
        </p:nvSpPr>
        <p:spPr>
          <a:xfrm>
            <a:off x="1165275" y="485200"/>
            <a:ext cx="2767003" cy="609600"/>
          </a:xfrm>
          <a:prstGeom prst="rect">
            <a:avLst/>
          </a:prstGeom>
        </p:spPr>
        <p:txBody>
          <a:bodyPr>
            <a:prstTxWarp prst="textPlain">
              <a:avLst/>
            </a:prstTxWarp>
          </a:bodyPr>
          <a:lstStyle/>
          <a:p>
            <a:pPr lvl="0" algn="ctr"/>
            <a:r>
              <a:rPr lang="es-ES" b="1" i="0" dirty="0" smtClean="0">
                <a:ln w="12700">
                  <a:solidFill>
                    <a:schemeClr val="accent5"/>
                  </a:solidFill>
                  <a:prstDash val="solid"/>
                </a:ln>
                <a:pattFill prst="ltDnDiag">
                  <a:fgClr>
                    <a:schemeClr val="accent5">
                      <a:lumMod val="60000"/>
                      <a:lumOff val="40000"/>
                    </a:schemeClr>
                  </a:fgClr>
                  <a:bgClr>
                    <a:schemeClr val="bg1"/>
                  </a:bgClr>
                </a:pattFill>
                <a:latin typeface="Arial"/>
              </a:rPr>
              <a:t>Martes</a:t>
            </a:r>
            <a:endParaRPr b="0" i="0" dirty="0">
              <a:ln w="9525" cap="flat" cmpd="sng">
                <a:solidFill>
                  <a:schemeClr val="dk2"/>
                </a:solidFill>
                <a:prstDash val="solid"/>
                <a:round/>
                <a:headEnd type="none" w="sm" len="sm"/>
                <a:tailEnd type="none" w="sm" len="sm"/>
              </a:ln>
              <a:solidFill>
                <a:schemeClr val="lt2"/>
              </a:solidFill>
              <a:latin typeface="Arial"/>
            </a:endParaRPr>
          </a:p>
        </p:txBody>
      </p:sp>
      <p:sp>
        <p:nvSpPr>
          <p:cNvPr id="414" name="Google Shape;414;p67"/>
          <p:cNvSpPr/>
          <p:nvPr/>
        </p:nvSpPr>
        <p:spPr>
          <a:xfrm>
            <a:off x="4491714" y="527562"/>
            <a:ext cx="2187375" cy="524875"/>
          </a:xfrm>
          <a:prstGeom prst="rect">
            <a:avLst/>
          </a:prstGeom>
        </p:spPr>
        <p:txBody>
          <a:bodyPr>
            <a:prstTxWarp prst="textPlain">
              <a:avLst/>
            </a:prstTxWarp>
          </a:bodyPr>
          <a:lstStyle/>
          <a:p>
            <a:pPr lvl="0" algn="ctr"/>
            <a:r>
              <a:rPr lang="es-ES" sz="4400" b="1" i="0" dirty="0" smtClean="0">
                <a:ln w="12700">
                  <a:solidFill>
                    <a:schemeClr val="accent5"/>
                  </a:solidFill>
                  <a:prstDash val="solid"/>
                </a:ln>
                <a:pattFill prst="ltDnDiag">
                  <a:fgClr>
                    <a:schemeClr val="accent5">
                      <a:lumMod val="60000"/>
                      <a:lumOff val="40000"/>
                    </a:schemeClr>
                  </a:fgClr>
                  <a:bgClr>
                    <a:schemeClr val="bg1"/>
                  </a:bgClr>
                </a:pattFill>
                <a:latin typeface="Arial"/>
              </a:rPr>
              <a:t>Jueves</a:t>
            </a:r>
            <a:endParaRPr sz="4400" b="0" i="0" dirty="0">
              <a:ln w="9525" cap="flat" cmpd="sng">
                <a:solidFill>
                  <a:schemeClr val="dk2"/>
                </a:solidFill>
                <a:prstDash val="solid"/>
                <a:round/>
                <a:headEnd type="none" w="sm" len="sm"/>
                <a:tailEnd type="none" w="sm" len="sm"/>
              </a:ln>
              <a:solidFill>
                <a:schemeClr val="lt2"/>
              </a:solidFill>
              <a:latin typeface="Arial"/>
            </a:endParaRPr>
          </a:p>
        </p:txBody>
      </p:sp>
      <p:pic>
        <p:nvPicPr>
          <p:cNvPr id="11" name="Imagen 10"/>
          <p:cNvPicPr>
            <a:picLocks noChangeAspect="1"/>
          </p:cNvPicPr>
          <p:nvPr/>
        </p:nvPicPr>
        <p:blipFill>
          <a:blip r:embed="rId3"/>
          <a:stretch>
            <a:fillRect/>
          </a:stretch>
        </p:blipFill>
        <p:spPr>
          <a:xfrm>
            <a:off x="0" y="7447"/>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3"/>
                                        </p:tgtEl>
                                        <p:attrNameLst>
                                          <p:attrName>style.visibility</p:attrName>
                                        </p:attrNameLst>
                                      </p:cBhvr>
                                      <p:to>
                                        <p:strVal val="visible"/>
                                      </p:to>
                                    </p:set>
                                    <p:animEffect transition="in" filter="fade">
                                      <p:cBhvr>
                                        <p:cTn id="11" dur="1000"/>
                                        <p:tgtEl>
                                          <p:spTgt spid="4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4"/>
                                        </p:tgtEl>
                                        <p:attrNameLst>
                                          <p:attrName>style.visibility</p:attrName>
                                        </p:attrNameLst>
                                      </p:cBhvr>
                                      <p:to>
                                        <p:strVal val="visible"/>
                                      </p:to>
                                    </p:set>
                                    <p:animEffect transition="in" filter="fade">
                                      <p:cBhvr>
                                        <p:cTn id="15" dur="1000"/>
                                        <p:tgtEl>
                                          <p:spTgt spid="4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5"/>
                                        </p:tgtEl>
                                        <p:attrNameLst>
                                          <p:attrName>style.visibility</p:attrName>
                                        </p:attrNameLst>
                                      </p:cBhvr>
                                      <p:to>
                                        <p:strVal val="visible"/>
                                      </p:to>
                                    </p:set>
                                    <p:animEffect transition="in" filter="fade">
                                      <p:cBhvr>
                                        <p:cTn id="19" dur="1000"/>
                                        <p:tgtEl>
                                          <p:spTgt spid="41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6"/>
                                        </p:tgtEl>
                                        <p:attrNameLst>
                                          <p:attrName>style.visibility</p:attrName>
                                        </p:attrNameLst>
                                      </p:cBhvr>
                                      <p:to>
                                        <p:strVal val="visible"/>
                                      </p:to>
                                    </p:set>
                                    <p:animEffect transition="in" filter="fade">
                                      <p:cBhvr>
                                        <p:cTn id="23" dur="1000"/>
                                        <p:tgtEl>
                                          <p:spTgt spid="416"/>
                                        </p:tgtEl>
                                      </p:cBhvr>
                                    </p:animEffect>
                                  </p:childTnLst>
                                </p:cTn>
                              </p:par>
                              <p:par>
                                <p:cTn id="24" presetID="10" presetClass="entr" presetSubtype="0" fill="hold" nodeType="withEffect">
                                  <p:stCondLst>
                                    <p:cond delay="0"/>
                                  </p:stCondLst>
                                  <p:childTnLst>
                                    <p:set>
                                      <p:cBhvr>
                                        <p:cTn id="25" dur="1" fill="hold">
                                          <p:stCondLst>
                                            <p:cond delay="0"/>
                                          </p:stCondLst>
                                        </p:cTn>
                                        <p:tgtEl>
                                          <p:spTgt spid="417"/>
                                        </p:tgtEl>
                                        <p:attrNameLst>
                                          <p:attrName>style.visibility</p:attrName>
                                        </p:attrNameLst>
                                      </p:cBhvr>
                                      <p:to>
                                        <p:strVal val="visible"/>
                                      </p:to>
                                    </p:set>
                                    <p:animEffect transition="in" filter="fade">
                                      <p:cBhvr>
                                        <p:cTn id="26" dur="1000"/>
                                        <p:tgtEl>
                                          <p:spTgt spid="417"/>
                                        </p:tgtEl>
                                      </p:cBhvr>
                                    </p:animEffect>
                                  </p:childTnLst>
                                </p:cTn>
                              </p:par>
                              <p:par>
                                <p:cTn id="27" presetID="10" presetClass="entr" presetSubtype="0" fill="hold" nodeType="withEffect">
                                  <p:stCondLst>
                                    <p:cond delay="0"/>
                                  </p:stCondLst>
                                  <p:childTnLst>
                                    <p:set>
                                      <p:cBhvr>
                                        <p:cTn id="28" dur="1" fill="hold">
                                          <p:stCondLst>
                                            <p:cond delay="0"/>
                                          </p:stCondLst>
                                        </p:cTn>
                                        <p:tgtEl>
                                          <p:spTgt spid="417"/>
                                        </p:tgtEl>
                                        <p:attrNameLst>
                                          <p:attrName>style.visibility</p:attrName>
                                        </p:attrNameLst>
                                      </p:cBhvr>
                                      <p:to>
                                        <p:strVal val="visible"/>
                                      </p:to>
                                    </p:set>
                                    <p:animEffect transition="in" filter="fade">
                                      <p:cBhvr>
                                        <p:cTn id="29"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strés laboral y riesgo cardiovascular - Aula de la farma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453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026" name="Picture 2" descr="Si el tiempo es dinero, ¿cuánto crees que cuesta eso? - Universal México -  Universal Méx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mo trabajar en equipo? | DecoraOfic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71"/>
            <a:ext cx="9138926" cy="51409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500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udas much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8" name="Picture 4" descr="Hombre caucásico de telemarketing que trabaja con un auricular y con una  computadora portátil que tiene dudas mientras levanta las manos. | Foto  Prem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6"/>
            <a:ext cx="9144001" cy="51355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6 claves para aprovechar tu segunda oportunidad ante una nueva eta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
            <a:ext cx="9180172" cy="51638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RISIS = OPORTUNID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4143"/>
            <a:ext cx="9180174" cy="517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6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50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childTnLst>
                          </p:cTn>
                        </p:par>
                        <p:par>
                          <p:cTn id="8" fill="hold">
                            <p:stCondLst>
                              <p:cond delay="2000"/>
                            </p:stCondLst>
                            <p:childTnLst>
                              <p:par>
                                <p:cTn id="9" presetID="6" presetClass="entr" presetSubtype="16" fill="hold" nodeType="afterEffect">
                                  <p:stCondLst>
                                    <p:cond delay="500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1026" name="Picture 2" descr="Archivo:America map.jpg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295" y="0"/>
            <a:ext cx="3727927" cy="435701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stretch>
            <a:fillRect/>
          </a:stretch>
        </p:blipFill>
        <p:spPr>
          <a:xfrm>
            <a:off x="36521" y="1714913"/>
            <a:ext cx="3662176" cy="3418031"/>
          </a:xfrm>
          <a:prstGeom prst="rect">
            <a:avLst/>
          </a:prstGeom>
        </p:spPr>
      </p:pic>
      <p:pic>
        <p:nvPicPr>
          <p:cNvPr id="5" name="Imagen 4"/>
          <p:cNvPicPr>
            <a:picLocks noChangeAspect="1"/>
          </p:cNvPicPr>
          <p:nvPr/>
        </p:nvPicPr>
        <p:blipFill>
          <a:blip r:embed="rId5"/>
          <a:stretch>
            <a:fillRect/>
          </a:stretch>
        </p:blipFill>
        <p:spPr>
          <a:xfrm rot="16200000">
            <a:off x="6343231" y="704844"/>
            <a:ext cx="3505613" cy="2095926"/>
          </a:xfrm>
          <a:prstGeom prst="rect">
            <a:avLst/>
          </a:prstGeom>
        </p:spPr>
      </p:pic>
      <p:sp>
        <p:nvSpPr>
          <p:cNvPr id="4" name="Google Shape;438;p70"/>
          <p:cNvSpPr txBox="1"/>
          <p:nvPr/>
        </p:nvSpPr>
        <p:spPr>
          <a:xfrm>
            <a:off x="3151904" y="3505614"/>
            <a:ext cx="2524355" cy="14349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0" dirty="0" smtClean="0">
                <a:solidFill>
                  <a:srgbClr val="92D050"/>
                </a:solidFill>
                <a:latin typeface="Georgia"/>
                <a:ea typeface="Georgia"/>
                <a:cs typeface="Georgia"/>
                <a:sym typeface="Georgia"/>
              </a:rPr>
              <a:t>43€</a:t>
            </a:r>
            <a:endParaRPr lang="en" sz="6600" dirty="0" smtClean="0">
              <a:solidFill>
                <a:srgbClr val="92D050"/>
              </a:solidFill>
              <a:latin typeface="Georgia"/>
              <a:ea typeface="Georgia"/>
              <a:cs typeface="Georgia"/>
              <a:sym typeface="Georgia"/>
            </a:endParaRPr>
          </a:p>
          <a:p>
            <a:pPr marL="0" lvl="0" indent="0" algn="l" rtl="0">
              <a:spcBef>
                <a:spcPts val="0"/>
              </a:spcBef>
              <a:spcAft>
                <a:spcPts val="0"/>
              </a:spcAft>
              <a:buNone/>
            </a:pPr>
            <a:endParaRPr sz="9700" dirty="0">
              <a:solidFill>
                <a:srgbClr val="38761D"/>
              </a:solidFill>
              <a:latin typeface="Georgia"/>
              <a:ea typeface="Georgia"/>
              <a:cs typeface="Georgia"/>
              <a:sym typeface="Georgia"/>
            </a:endParaRPr>
          </a:p>
        </p:txBody>
      </p:sp>
      <p:sp>
        <p:nvSpPr>
          <p:cNvPr id="2" name="Rectángulo 1"/>
          <p:cNvSpPr/>
          <p:nvPr/>
        </p:nvSpPr>
        <p:spPr>
          <a:xfrm>
            <a:off x="-15120" y="0"/>
            <a:ext cx="9144000" cy="5187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a:picLocks noChangeAspect="1"/>
          </p:cNvPicPr>
          <p:nvPr/>
        </p:nvPicPr>
        <p:blipFill>
          <a:blip r:embed="rId6"/>
          <a:stretch>
            <a:fillRect/>
          </a:stretch>
        </p:blipFill>
        <p:spPr>
          <a:xfrm>
            <a:off x="5015172" y="1"/>
            <a:ext cx="4128828" cy="5065159"/>
          </a:xfrm>
          <a:prstGeom prst="rect">
            <a:avLst/>
          </a:prstGeom>
        </p:spPr>
      </p:pic>
      <p:pic>
        <p:nvPicPr>
          <p:cNvPr id="10" name="Imagen 9"/>
          <p:cNvPicPr>
            <a:picLocks noChangeAspect="1"/>
          </p:cNvPicPr>
          <p:nvPr/>
        </p:nvPicPr>
        <p:blipFill>
          <a:blip r:embed="rId7"/>
          <a:stretch>
            <a:fillRect/>
          </a:stretch>
        </p:blipFill>
        <p:spPr>
          <a:xfrm>
            <a:off x="0" y="2702869"/>
            <a:ext cx="5015172" cy="2440631"/>
          </a:xfrm>
          <a:prstGeom prst="rect">
            <a:avLst/>
          </a:prstGeom>
        </p:spPr>
      </p:pic>
      <p:pic>
        <p:nvPicPr>
          <p:cNvPr id="13" name="Imagen 12"/>
          <p:cNvPicPr>
            <a:picLocks noChangeAspect="1"/>
          </p:cNvPicPr>
          <p:nvPr/>
        </p:nvPicPr>
        <p:blipFill>
          <a:blip r:embed="rId8"/>
          <a:stretch>
            <a:fillRect/>
          </a:stretch>
        </p:blipFill>
        <p:spPr>
          <a:xfrm>
            <a:off x="15119" y="-1572"/>
            <a:ext cx="5015173" cy="2704440"/>
          </a:xfrm>
          <a:prstGeom prst="rect">
            <a:avLst/>
          </a:prstGeom>
        </p:spPr>
      </p:pic>
      <p:pic>
        <p:nvPicPr>
          <p:cNvPr id="12" name="Imagen 11"/>
          <p:cNvPicPr>
            <a:picLocks noChangeAspect="1"/>
          </p:cNvPicPr>
          <p:nvPr/>
        </p:nvPicPr>
        <p:blipFill>
          <a:blip r:embed="rId9"/>
          <a:stretch>
            <a:fillRect/>
          </a:stretch>
        </p:blipFill>
        <p:spPr>
          <a:xfrm>
            <a:off x="2223637" y="1521150"/>
            <a:ext cx="4201436" cy="283586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par>
                          <p:cTn id="18" fill="hold">
                            <p:stCondLst>
                              <p:cond delay="3000"/>
                            </p:stCondLst>
                            <p:childTnLst>
                              <p:par>
                                <p:cTn id="19" presetID="16" presetClass="entr" presetSubtype="21" fill="hold" grpId="0" nodeType="afterEffect">
                                  <p:stCondLst>
                                    <p:cond delay="800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par>
                          <p:cTn id="22" fill="hold">
                            <p:stCondLst>
                              <p:cond delay="11500"/>
                            </p:stCondLst>
                            <p:childTnLst>
                              <p:par>
                                <p:cTn id="23" presetID="16" presetClass="entr" presetSubtype="21" fill="hold"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par>
                          <p:cTn id="26" fill="hold">
                            <p:stCondLst>
                              <p:cond delay="13000"/>
                            </p:stCondLst>
                            <p:childTnLst>
                              <p:par>
                                <p:cTn id="27" presetID="16" presetClass="entr" presetSubtype="21" fill="hold" nodeType="afterEffect">
                                  <p:stCondLst>
                                    <p:cond delay="600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par>
                          <p:cTn id="30" fill="hold">
                            <p:stCondLst>
                              <p:cond delay="19500"/>
                            </p:stCondLst>
                            <p:childTnLst>
                              <p:par>
                                <p:cTn id="31" presetID="16" presetClass="entr" presetSubtype="21" fill="hold" nodeType="afterEffect">
                                  <p:stCondLst>
                                    <p:cond delay="450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par>
                          <p:cTn id="34" fill="hold">
                            <p:stCondLst>
                              <p:cond delay="24500"/>
                            </p:stCondLst>
                            <p:childTnLst>
                              <p:par>
                                <p:cTn id="35" presetID="16" presetClass="entr" presetSubtype="21" fill="hold" nodeType="afterEffect">
                                  <p:stCondLst>
                                    <p:cond delay="350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Shape 47"/>
          <p:cNvPicPr preferRelativeResize="0"/>
          <p:nvPr/>
        </p:nvPicPr>
        <p:blipFill rotWithShape="1">
          <a:blip r:embed="rId3">
            <a:alphaModFix/>
          </a:blip>
          <a:srcRect/>
          <a:stretch/>
        </p:blipFill>
        <p:spPr>
          <a:xfrm>
            <a:off x="18909" y="110745"/>
            <a:ext cx="4174904" cy="4931280"/>
          </a:xfrm>
          <a:prstGeom prst="rect">
            <a:avLst/>
          </a:prstGeom>
          <a:noFill/>
          <a:ln>
            <a:noFill/>
          </a:ln>
        </p:spPr>
      </p:pic>
      <p:grpSp>
        <p:nvGrpSpPr>
          <p:cNvPr id="48" name="Shape 48"/>
          <p:cNvGrpSpPr/>
          <p:nvPr/>
        </p:nvGrpSpPr>
        <p:grpSpPr>
          <a:xfrm>
            <a:off x="3927389" y="1460512"/>
            <a:ext cx="5019730" cy="2534081"/>
            <a:chOff x="0" y="0"/>
            <a:chExt cx="5828464" cy="2942348"/>
          </a:xfrm>
        </p:grpSpPr>
        <p:pic>
          <p:nvPicPr>
            <p:cNvPr id="49" name="Shape 49"/>
            <p:cNvPicPr preferRelativeResize="0"/>
            <p:nvPr/>
          </p:nvPicPr>
          <p:blipFill rotWithShape="1">
            <a:blip r:embed="rId4">
              <a:alphaModFix/>
            </a:blip>
            <a:srcRect/>
            <a:stretch/>
          </p:blipFill>
          <p:spPr>
            <a:xfrm>
              <a:off x="122805" y="1900150"/>
              <a:ext cx="2843384" cy="678413"/>
            </a:xfrm>
            <a:prstGeom prst="rect">
              <a:avLst/>
            </a:prstGeom>
            <a:noFill/>
            <a:ln>
              <a:noFill/>
            </a:ln>
          </p:spPr>
        </p:pic>
        <p:sp>
          <p:nvSpPr>
            <p:cNvPr id="50" name="Shape 50"/>
            <p:cNvSpPr/>
            <p:nvPr/>
          </p:nvSpPr>
          <p:spPr>
            <a:xfrm>
              <a:off x="28342" y="2624847"/>
              <a:ext cx="3070098" cy="317500"/>
            </a:xfrm>
            <a:prstGeom prst="rect">
              <a:avLst/>
            </a:prstGeom>
            <a:noFill/>
            <a:ln>
              <a:noFill/>
            </a:ln>
          </p:spPr>
          <p:txBody>
            <a:bodyPr lIns="43751" tIns="43751" rIns="43751" bIns="43751" anchor="t" anchorCtr="0">
              <a:noAutofit/>
            </a:bodyPr>
            <a:lstStyle/>
            <a:p>
              <a:pPr>
                <a:buClr>
                  <a:srgbClr val="6C6C6C"/>
                </a:buClr>
                <a:buSzPct val="25000"/>
              </a:pPr>
              <a:r>
                <a:rPr lang="en-US" sz="1206" dirty="0" err="1">
                  <a:solidFill>
                    <a:srgbClr val="6C6C6C"/>
                  </a:solidFill>
                  <a:latin typeface="Helvetica Neue"/>
                  <a:ea typeface="Helvetica Neue"/>
                  <a:cs typeface="Helvetica Neue"/>
                  <a:sym typeface="Helvetica Neue"/>
                </a:rPr>
                <a:t>Verdis</a:t>
              </a:r>
              <a:r>
                <a:rPr lang="en-US" sz="1206" dirty="0">
                  <a:solidFill>
                    <a:srgbClr val="6C6C6C"/>
                  </a:solidFill>
                  <a:latin typeface="Helvetica Neue"/>
                  <a:ea typeface="Helvetica Neue"/>
                  <a:cs typeface="Helvetica Neue"/>
                  <a:sym typeface="Helvetica Neue"/>
                </a:rPr>
                <a:t> Norton, </a:t>
              </a:r>
              <a:r>
                <a:rPr lang="en-US" sz="1206" dirty="0" err="1" smtClean="0">
                  <a:solidFill>
                    <a:srgbClr val="6C6C6C"/>
                  </a:solidFill>
                  <a:latin typeface="Helvetica Neue"/>
                  <a:ea typeface="Helvetica Neue"/>
                  <a:cs typeface="Helvetica Neue"/>
                  <a:sym typeface="Helvetica Neue"/>
                </a:rPr>
                <a:t>fundador</a:t>
              </a:r>
              <a:r>
                <a:rPr lang="en-US" sz="1206" dirty="0" smtClean="0">
                  <a:solidFill>
                    <a:srgbClr val="6C6C6C"/>
                  </a:solidFill>
                  <a:latin typeface="Helvetica Neue"/>
                  <a:ea typeface="Helvetica Neue"/>
                  <a:cs typeface="Helvetica Neue"/>
                  <a:sym typeface="Helvetica Neue"/>
                </a:rPr>
                <a:t> de ASEA </a:t>
              </a:r>
              <a:endParaRPr lang="en-US" sz="1206" dirty="0">
                <a:solidFill>
                  <a:srgbClr val="6C6C6C"/>
                </a:solidFill>
                <a:latin typeface="Helvetica Neue"/>
                <a:ea typeface="Helvetica Neue"/>
                <a:cs typeface="Helvetica Neue"/>
                <a:sym typeface="Helvetica Neue"/>
              </a:endParaRPr>
            </a:p>
          </p:txBody>
        </p:sp>
        <p:sp>
          <p:nvSpPr>
            <p:cNvPr id="51" name="Shape 51"/>
            <p:cNvSpPr/>
            <p:nvPr/>
          </p:nvSpPr>
          <p:spPr>
            <a:xfrm>
              <a:off x="0" y="0"/>
              <a:ext cx="5828464" cy="1490979"/>
            </a:xfrm>
            <a:prstGeom prst="rect">
              <a:avLst/>
            </a:prstGeom>
            <a:noFill/>
            <a:ln>
              <a:noFill/>
            </a:ln>
          </p:spPr>
          <p:txBody>
            <a:bodyPr lIns="43751" tIns="43751" rIns="43751" bIns="43751" anchor="t" anchorCtr="0">
              <a:noAutofit/>
            </a:bodyPr>
            <a:lstStyle/>
            <a:p>
              <a:pPr>
                <a:buClr>
                  <a:srgbClr val="6C6C6C"/>
                </a:buClr>
                <a:buSzPct val="25000"/>
              </a:pPr>
              <a:r>
                <a:rPr lang="en-US" sz="1722" dirty="0">
                  <a:solidFill>
                    <a:srgbClr val="6C6C6C"/>
                  </a:solidFill>
                  <a:latin typeface="Helvetica Neue"/>
                  <a:ea typeface="Helvetica Neue"/>
                  <a:cs typeface="Helvetica Neue"/>
                  <a:sym typeface="Helvetica Neue"/>
                </a:rPr>
                <a:t>Estamos en el </a:t>
              </a:r>
              <a:r>
                <a:rPr lang="en-US" sz="1722" dirty="0" err="1">
                  <a:solidFill>
                    <a:srgbClr val="6C6C6C"/>
                  </a:solidFill>
                  <a:latin typeface="Helvetica Neue"/>
                  <a:ea typeface="Helvetica Neue"/>
                  <a:cs typeface="Helvetica Neue"/>
                  <a:sym typeface="Helvetica Neue"/>
                </a:rPr>
                <a:t>comienzo</a:t>
              </a:r>
              <a:r>
                <a:rPr lang="en-US" sz="1722" dirty="0">
                  <a:solidFill>
                    <a:srgbClr val="6C6C6C"/>
                  </a:solidFill>
                  <a:latin typeface="Helvetica Neue"/>
                  <a:ea typeface="Helvetica Neue"/>
                  <a:cs typeface="Helvetica Neue"/>
                  <a:sym typeface="Helvetica Neue"/>
                </a:rPr>
                <a:t> de algo GRANDE y con un gran </a:t>
              </a:r>
              <a:r>
                <a:rPr lang="en-US" sz="1722" dirty="0" err="1" smtClean="0">
                  <a:solidFill>
                    <a:srgbClr val="6C6C6C"/>
                  </a:solidFill>
                  <a:latin typeface="Helvetica Neue"/>
                  <a:ea typeface="Helvetica Neue"/>
                  <a:cs typeface="Helvetica Neue"/>
                  <a:sym typeface="Helvetica Neue"/>
                </a:rPr>
                <a:t>propósito</a:t>
              </a:r>
              <a:r>
                <a:rPr lang="en-US" sz="1722" dirty="0" smtClean="0">
                  <a:solidFill>
                    <a:srgbClr val="6C6C6C"/>
                  </a:solidFill>
                  <a:latin typeface="Helvetica Neue"/>
                  <a:ea typeface="Helvetica Neue"/>
                  <a:cs typeface="Helvetica Neue"/>
                  <a:sym typeface="Helvetica Neue"/>
                </a:rPr>
                <a:t> </a:t>
              </a:r>
              <a:r>
                <a:rPr lang="en-US" sz="1722" dirty="0">
                  <a:solidFill>
                    <a:srgbClr val="6C6C6C"/>
                  </a:solidFill>
                  <a:latin typeface="Helvetica Neue"/>
                  <a:ea typeface="Helvetica Neue"/>
                  <a:cs typeface="Helvetica Neue"/>
                  <a:sym typeface="Helvetica Neue"/>
                </a:rPr>
                <a:t>y </a:t>
              </a:r>
              <a:r>
                <a:rPr lang="en-US" sz="1722" dirty="0" err="1">
                  <a:solidFill>
                    <a:srgbClr val="6C6C6C"/>
                  </a:solidFill>
                  <a:latin typeface="Helvetica Neue"/>
                  <a:ea typeface="Helvetica Neue"/>
                  <a:cs typeface="Helvetica Neue"/>
                  <a:sym typeface="Helvetica Neue"/>
                </a:rPr>
                <a:t>justo</a:t>
              </a:r>
              <a:r>
                <a:rPr lang="en-US" sz="1722" dirty="0">
                  <a:solidFill>
                    <a:srgbClr val="6C6C6C"/>
                  </a:solidFill>
                  <a:latin typeface="Helvetica Neue"/>
                  <a:ea typeface="Helvetica Neue"/>
                  <a:cs typeface="Helvetica Neue"/>
                  <a:sym typeface="Helvetica Neue"/>
                </a:rPr>
                <a:t> hoy es el </a:t>
              </a:r>
              <a:r>
                <a:rPr lang="en-US" sz="1722" dirty="0" err="1">
                  <a:solidFill>
                    <a:srgbClr val="6C6C6C"/>
                  </a:solidFill>
                  <a:latin typeface="Helvetica Neue"/>
                  <a:ea typeface="Helvetica Neue"/>
                  <a:cs typeface="Helvetica Neue"/>
                  <a:sym typeface="Helvetica Neue"/>
                </a:rPr>
                <a:t>momento</a:t>
              </a:r>
              <a:r>
                <a:rPr lang="en-US" sz="1722" dirty="0">
                  <a:solidFill>
                    <a:srgbClr val="6C6C6C"/>
                  </a:solidFill>
                  <a:latin typeface="Helvetica Neue"/>
                  <a:ea typeface="Helvetica Neue"/>
                  <a:cs typeface="Helvetica Neue"/>
                  <a:sym typeface="Helvetica Neue"/>
                </a:rPr>
                <a:t> de </a:t>
              </a:r>
              <a:r>
                <a:rPr lang="en-US" sz="1722" dirty="0" err="1">
                  <a:solidFill>
                    <a:srgbClr val="6C6C6C"/>
                  </a:solidFill>
                  <a:latin typeface="Helvetica Neue"/>
                  <a:ea typeface="Helvetica Neue"/>
                  <a:cs typeface="Helvetica Neue"/>
                  <a:sym typeface="Helvetica Neue"/>
                </a:rPr>
                <a:t>comenzar</a:t>
              </a:r>
              <a:r>
                <a:rPr lang="en-US" sz="1722" dirty="0">
                  <a:solidFill>
                    <a:srgbClr val="6C6C6C"/>
                  </a:solidFill>
                  <a:latin typeface="Helvetica Neue"/>
                  <a:ea typeface="Helvetica Neue"/>
                  <a:cs typeface="Helvetica Neue"/>
                  <a:sym typeface="Helvetica Neue"/>
                </a:rPr>
                <a:t> a </a:t>
              </a:r>
              <a:r>
                <a:rPr lang="en-US" sz="1722" dirty="0" err="1">
                  <a:solidFill>
                    <a:srgbClr val="6C6C6C"/>
                  </a:solidFill>
                  <a:latin typeface="Helvetica Neue"/>
                  <a:ea typeface="Helvetica Neue"/>
                  <a:cs typeface="Helvetica Neue"/>
                  <a:sym typeface="Helvetica Neue"/>
                </a:rPr>
                <a:t>influir</a:t>
              </a:r>
              <a:r>
                <a:rPr lang="en-US" sz="1722" dirty="0">
                  <a:solidFill>
                    <a:srgbClr val="6C6C6C"/>
                  </a:solidFill>
                  <a:latin typeface="Helvetica Neue"/>
                  <a:ea typeface="Helvetica Neue"/>
                  <a:cs typeface="Helvetica Neue"/>
                  <a:sym typeface="Helvetica Neue"/>
                </a:rPr>
                <a:t> en el </a:t>
              </a:r>
              <a:r>
                <a:rPr lang="en-US" sz="1722" dirty="0" err="1">
                  <a:solidFill>
                    <a:srgbClr val="6C6C6C"/>
                  </a:solidFill>
                  <a:latin typeface="Helvetica Neue"/>
                  <a:ea typeface="Helvetica Neue"/>
                  <a:cs typeface="Helvetica Neue"/>
                  <a:sym typeface="Helvetica Neue"/>
                </a:rPr>
                <a:t>futuro</a:t>
              </a:r>
              <a:r>
                <a:rPr lang="en-US" sz="1722" dirty="0">
                  <a:solidFill>
                    <a:srgbClr val="6C6C6C"/>
                  </a:solidFill>
                  <a:latin typeface="Helvetica Neue"/>
                  <a:ea typeface="Helvetica Neue"/>
                  <a:cs typeface="Helvetica Neue"/>
                  <a:sym typeface="Helvetica Neue"/>
                </a:rPr>
                <a:t>…</a:t>
              </a:r>
            </a:p>
            <a:p>
              <a:pPr>
                <a:spcBef>
                  <a:spcPts val="517"/>
                </a:spcBef>
                <a:buClr>
                  <a:srgbClr val="3DA547"/>
                </a:buClr>
                <a:buSzPct val="25000"/>
              </a:pPr>
              <a:r>
                <a:rPr lang="en-US" sz="2239" dirty="0">
                  <a:solidFill>
                    <a:srgbClr val="3DA547"/>
                  </a:solidFill>
                  <a:latin typeface="Helvetica Neue"/>
                  <a:ea typeface="Helvetica Neue"/>
                  <a:cs typeface="Helvetica Neue"/>
                  <a:sym typeface="Helvetica Neue"/>
                </a:rPr>
                <a:t>PODEMOS CAMBIAR EL MUNDO.</a:t>
              </a:r>
            </a:p>
          </p:txBody>
        </p:sp>
      </p:grpSp>
    </p:spTree>
    <p:extLst>
      <p:ext uri="{BB962C8B-B14F-4D97-AF65-F5344CB8AC3E}">
        <p14:creationId xmlns:p14="http://schemas.microsoft.com/office/powerpoint/2010/main" val="17719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96;p37"/>
          <p:cNvPicPr preferRelativeResize="0"/>
          <p:nvPr/>
        </p:nvPicPr>
        <p:blipFill>
          <a:blip r:embed="rId2">
            <a:alphaModFix/>
          </a:blip>
          <a:stretch>
            <a:fillRect/>
          </a:stretch>
        </p:blipFill>
        <p:spPr>
          <a:xfrm>
            <a:off x="1350368" y="0"/>
            <a:ext cx="6077848" cy="5143500"/>
          </a:xfrm>
          <a:prstGeom prst="rect">
            <a:avLst/>
          </a:prstGeom>
          <a:noFill/>
          <a:ln>
            <a:noFill/>
          </a:ln>
        </p:spPr>
      </p:pic>
    </p:spTree>
    <p:extLst>
      <p:ext uri="{BB962C8B-B14F-4D97-AF65-F5344CB8AC3E}">
        <p14:creationId xmlns:p14="http://schemas.microsoft.com/office/powerpoint/2010/main" val="227781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433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962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53251" y="-1"/>
            <a:ext cx="5143501" cy="5143501"/>
          </a:xfrm>
          <a:prstGeom prst="rect">
            <a:avLst/>
          </a:prstGeom>
        </p:spPr>
      </p:pic>
    </p:spTree>
    <p:extLst>
      <p:ext uri="{BB962C8B-B14F-4D97-AF65-F5344CB8AC3E}">
        <p14:creationId xmlns:p14="http://schemas.microsoft.com/office/powerpoint/2010/main" val="1101000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6AC8"/>
        </a:solidFill>
        <a:effectLst/>
      </p:bgPr>
    </p:bg>
    <p:spTree>
      <p:nvGrpSpPr>
        <p:cNvPr id="1" name="Shape 200"/>
        <p:cNvGrpSpPr/>
        <p:nvPr/>
      </p:nvGrpSpPr>
      <p:grpSpPr>
        <a:xfrm>
          <a:off x="0" y="0"/>
          <a:ext cx="0" cy="0"/>
          <a:chOff x="0" y="0"/>
          <a:chExt cx="0" cy="0"/>
        </a:xfrm>
      </p:grpSpPr>
      <p:sp>
        <p:nvSpPr>
          <p:cNvPr id="2" name="AutoShape 4" descr="Guía para identificar oportunidades de negocio | DY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2" name="Picture 8" descr="Verdis Norton Review (2024): 7 Things You Need To Kn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3588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1" y="-2"/>
            <a:ext cx="9158321" cy="51435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80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 name="Imagen 2">
            <a:extLst>
              <a:ext uri="{FF2B5EF4-FFF2-40B4-BE49-F238E27FC236}">
                <a16:creationId xmlns:a16="http://schemas.microsoft.com/office/drawing/2014/main" id="{70860EF0-C907-451B-98FC-FE78CBC7C6A0}"/>
              </a:ext>
            </a:extLst>
          </p:cNvPr>
          <p:cNvPicPr>
            <a:picLocks noChangeAspect="1"/>
          </p:cNvPicPr>
          <p:nvPr/>
        </p:nvPicPr>
        <p:blipFill>
          <a:blip r:embed="rId3"/>
          <a:stretch>
            <a:fillRect/>
          </a:stretch>
        </p:blipFill>
        <p:spPr>
          <a:xfrm>
            <a:off x="0" y="-2160"/>
            <a:ext cx="9144000" cy="5147819"/>
          </a:xfrm>
          <a:prstGeom prst="rect">
            <a:avLst/>
          </a:prstGeom>
        </p:spPr>
      </p:pic>
    </p:spTree>
    <p:extLst>
      <p:ext uri="{BB962C8B-B14F-4D97-AF65-F5344CB8AC3E}">
        <p14:creationId xmlns:p14="http://schemas.microsoft.com/office/powerpoint/2010/main" val="269162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026" name="Picture 2" descr="https://trucoslondres.com/wp-content/uploads/2017/04/peop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207062" cy="51435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41"/>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 y="0"/>
            <a:ext cx="9144001" cy="5139840"/>
          </a:xfrm>
          <a:prstGeom prst="rect">
            <a:avLst/>
          </a:prstGeom>
        </p:spPr>
      </p:pic>
      <p:pic>
        <p:nvPicPr>
          <p:cNvPr id="8" name="Imagen 7"/>
          <p:cNvPicPr>
            <a:picLocks noChangeAspect="1"/>
          </p:cNvPicPr>
          <p:nvPr/>
        </p:nvPicPr>
        <p:blipFill>
          <a:blip r:embed="rId4"/>
          <a:stretch>
            <a:fillRect/>
          </a:stretch>
        </p:blipFill>
        <p:spPr>
          <a:xfrm>
            <a:off x="0" y="0"/>
            <a:ext cx="9144001" cy="5143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2893</TotalTime>
  <Words>1395</Words>
  <Application>Microsoft Office PowerPoint</Application>
  <PresentationFormat>Presentación en pantalla (16:9)</PresentationFormat>
  <Paragraphs>98</Paragraphs>
  <Slides>42</Slides>
  <Notes>35</Notes>
  <HiddenSlides>0</HiddenSlides>
  <MMClips>1</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42</vt:i4>
      </vt:variant>
    </vt:vector>
  </HeadingPairs>
  <TitlesOfParts>
    <vt:vector size="55" baseType="lpstr">
      <vt:lpstr>Lobster</vt:lpstr>
      <vt:lpstr>Cooper Black</vt:lpstr>
      <vt:lpstr>Arial</vt:lpstr>
      <vt:lpstr>Georgia</vt:lpstr>
      <vt:lpstr>Helvetica Neue</vt:lpstr>
      <vt:lpstr>Berlin Sans FB Demi</vt:lpstr>
      <vt:lpstr>Cambria</vt:lpstr>
      <vt:lpstr>Trebuchet MS</vt:lpstr>
      <vt:lpstr>Calibri</vt:lpstr>
      <vt:lpstr>ApexNew-Book</vt:lpstr>
      <vt:lpstr>Poppins</vt:lpstr>
      <vt:lpstr>Simple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iago souto arroyo</dc:creator>
  <cp:lastModifiedBy>Miguel</cp:lastModifiedBy>
  <cp:revision>114</cp:revision>
  <dcterms:modified xsi:type="dcterms:W3CDTF">2024-07-04T21:08:52Z</dcterms:modified>
</cp:coreProperties>
</file>